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26" r:id="rId1"/>
    <p:sldMasterId id="2147483827" r:id="rId2"/>
    <p:sldMasterId id="2147483828" r:id="rId3"/>
  </p:sldMasterIdLst>
  <p:notesMasterIdLst>
    <p:notesMasterId r:id="rId42"/>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embeddedFontLst>
    <p:embeddedFont>
      <p:font typeface="Book Antiqua" panose="02040602050305030304" pitchFamily="18" charset="0"/>
      <p:regular r:id="rId43"/>
      <p:bold r:id="rId44"/>
      <p:italic r:id="rId45"/>
      <p:boldItalic r:id="rId46"/>
    </p:embeddedFont>
    <p:embeddedFont>
      <p:font typeface="Quattrocento Sans" panose="020B0502050000020003" pitchFamily="3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ADC35-805F-44F0-A1B6-5C5F4F5779E1}" v="36" dt="2025-07-17T20:29:02.240"/>
  </p1510:revLst>
</p1510:revInfo>
</file>

<file path=ppt/tableStyles.xml><?xml version="1.0" encoding="utf-8"?>
<a:tblStyleLst xmlns:a="http://schemas.openxmlformats.org/drawingml/2006/main" def="{DFCD1457-1CC2-4760-91A9-46560AC8E989}">
  <a:tblStyle styleId="{DFCD1457-1CC2-4760-91A9-46560AC8E9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3"/>
          </a:solidFill>
        </a:fill>
      </a:tcStyle>
    </a:wholeTbl>
    <a:band1H>
      <a:tcTxStyle b="off" i="off"/>
      <a:tcStyle>
        <a:tcBdr/>
        <a:fill>
          <a:solidFill>
            <a:srgbClr val="CAD3E6"/>
          </a:solidFill>
        </a:fill>
      </a:tcStyle>
    </a:band1H>
    <a:band2H>
      <a:tcTxStyle b="off" i="off"/>
      <a:tcStyle>
        <a:tcBdr/>
      </a:tcStyle>
    </a:band2H>
    <a:band1V>
      <a:tcTxStyle b="off" i="off"/>
      <a:tcStyle>
        <a:tcBdr/>
        <a:fill>
          <a:solidFill>
            <a:srgbClr val="CAD3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B319A65-41BE-4B70-B48A-746C3FB4866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66" autoAdjust="0"/>
  </p:normalViewPr>
  <p:slideViewPr>
    <p:cSldViewPr snapToGrid="0">
      <p:cViewPr varScale="1">
        <p:scale>
          <a:sx n="151" d="100"/>
          <a:sy n="151" d="100"/>
        </p:scale>
        <p:origin x="4632" y="35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Rosa" userId="6f559566-3b8b-4050-9b9e-e17ba97a42df" providerId="ADAL" clId="{217ADC35-805F-44F0-A1B6-5C5F4F5779E1}"/>
    <pc:docChg chg="undo custSel delSld modSld sldOrd">
      <pc:chgData name="Fernando Rosa" userId="6f559566-3b8b-4050-9b9e-e17ba97a42df" providerId="ADAL" clId="{217ADC35-805F-44F0-A1B6-5C5F4F5779E1}" dt="2025-07-17T20:28:21.937" v="344" actId="1076"/>
      <pc:docMkLst>
        <pc:docMk/>
      </pc:docMkLst>
      <pc:sldChg chg="modSp mod">
        <pc:chgData name="Fernando Rosa" userId="6f559566-3b8b-4050-9b9e-e17ba97a42df" providerId="ADAL" clId="{217ADC35-805F-44F0-A1B6-5C5F4F5779E1}" dt="2025-06-10T03:35:48.520" v="256" actId="6549"/>
        <pc:sldMkLst>
          <pc:docMk/>
          <pc:sldMk cId="0" sldId="256"/>
        </pc:sldMkLst>
        <pc:spChg chg="mod">
          <ac:chgData name="Fernando Rosa" userId="6f559566-3b8b-4050-9b9e-e17ba97a42df" providerId="ADAL" clId="{217ADC35-805F-44F0-A1B6-5C5F4F5779E1}" dt="2025-06-10T03:35:48.520" v="256" actId="6549"/>
          <ac:spMkLst>
            <pc:docMk/>
            <pc:sldMk cId="0" sldId="256"/>
            <ac:spMk id="2" creationId="{610F7085-4F0A-39C2-8553-61C47B3A5DC1}"/>
          </ac:spMkLst>
        </pc:spChg>
      </pc:sldChg>
      <pc:sldChg chg="addSp delSp modSp mod">
        <pc:chgData name="Fernando Rosa" userId="6f559566-3b8b-4050-9b9e-e17ba97a42df" providerId="ADAL" clId="{217ADC35-805F-44F0-A1B6-5C5F4F5779E1}" dt="2025-07-17T18:27:04.760" v="308" actId="20577"/>
        <pc:sldMkLst>
          <pc:docMk/>
          <pc:sldMk cId="0" sldId="257"/>
        </pc:sldMkLst>
        <pc:spChg chg="add del mod">
          <ac:chgData name="Fernando Rosa" userId="6f559566-3b8b-4050-9b9e-e17ba97a42df" providerId="ADAL" clId="{217ADC35-805F-44F0-A1B6-5C5F4F5779E1}" dt="2025-07-17T18:26:33.237" v="303" actId="478"/>
          <ac:spMkLst>
            <pc:docMk/>
            <pc:sldMk cId="0" sldId="257"/>
            <ac:spMk id="2" creationId="{B894EDB5-1B52-CAC1-0724-73D9830EF58D}"/>
          </ac:spMkLst>
        </pc:spChg>
        <pc:spChg chg="add mod">
          <ac:chgData name="Fernando Rosa" userId="6f559566-3b8b-4050-9b9e-e17ba97a42df" providerId="ADAL" clId="{217ADC35-805F-44F0-A1B6-5C5F4F5779E1}" dt="2025-07-17T18:27:04.760" v="308" actId="20577"/>
          <ac:spMkLst>
            <pc:docMk/>
            <pc:sldMk cId="0" sldId="257"/>
            <ac:spMk id="3" creationId="{740BCC2A-4781-B98A-E6C3-5940E36183BD}"/>
          </ac:spMkLst>
        </pc:spChg>
        <pc:picChg chg="mod">
          <ac:chgData name="Fernando Rosa" userId="6f559566-3b8b-4050-9b9e-e17ba97a42df" providerId="ADAL" clId="{217ADC35-805F-44F0-A1B6-5C5F4F5779E1}" dt="2025-07-17T18:25:29.924" v="262" actId="1076"/>
          <ac:picMkLst>
            <pc:docMk/>
            <pc:sldMk cId="0" sldId="257"/>
            <ac:picMk id="1935" creationId="{00000000-0000-0000-0000-000000000000}"/>
          </ac:picMkLst>
        </pc:picChg>
      </pc:sldChg>
      <pc:sldChg chg="del">
        <pc:chgData name="Fernando Rosa" userId="6f559566-3b8b-4050-9b9e-e17ba97a42df" providerId="ADAL" clId="{217ADC35-805F-44F0-A1B6-5C5F4F5779E1}" dt="2025-06-09T00:13:21.077" v="0" actId="2696"/>
        <pc:sldMkLst>
          <pc:docMk/>
          <pc:sldMk cId="0" sldId="258"/>
        </pc:sldMkLst>
      </pc:sldChg>
      <pc:sldChg chg="modNotes">
        <pc:chgData name="Fernando Rosa" userId="6f559566-3b8b-4050-9b9e-e17ba97a42df" providerId="ADAL" clId="{217ADC35-805F-44F0-A1B6-5C5F4F5779E1}" dt="2025-06-09T00:13:21.081" v="1"/>
        <pc:sldMkLst>
          <pc:docMk/>
          <pc:sldMk cId="0" sldId="259"/>
        </pc:sldMkLst>
      </pc:sldChg>
      <pc:sldChg chg="addSp modSp mod">
        <pc:chgData name="Fernando Rosa" userId="6f559566-3b8b-4050-9b9e-e17ba97a42df" providerId="ADAL" clId="{217ADC35-805F-44F0-A1B6-5C5F4F5779E1}" dt="2025-07-17T18:27:58.801" v="311" actId="20577"/>
        <pc:sldMkLst>
          <pc:docMk/>
          <pc:sldMk cId="0" sldId="261"/>
        </pc:sldMkLst>
        <pc:spChg chg="add mod">
          <ac:chgData name="Fernando Rosa" userId="6f559566-3b8b-4050-9b9e-e17ba97a42df" providerId="ADAL" clId="{217ADC35-805F-44F0-A1B6-5C5F4F5779E1}" dt="2025-07-17T18:27:58.801" v="311" actId="20577"/>
          <ac:spMkLst>
            <pc:docMk/>
            <pc:sldMk cId="0" sldId="261"/>
            <ac:spMk id="2" creationId="{94420D2F-DECC-7585-C89D-69886238A567}"/>
          </ac:spMkLst>
        </pc:spChg>
      </pc:sldChg>
      <pc:sldChg chg="addSp modSp mod">
        <pc:chgData name="Fernando Rosa" userId="6f559566-3b8b-4050-9b9e-e17ba97a42df" providerId="ADAL" clId="{217ADC35-805F-44F0-A1B6-5C5F4F5779E1}" dt="2025-07-17T18:28:18.037" v="314" actId="20577"/>
        <pc:sldMkLst>
          <pc:docMk/>
          <pc:sldMk cId="0" sldId="263"/>
        </pc:sldMkLst>
        <pc:spChg chg="add mod">
          <ac:chgData name="Fernando Rosa" userId="6f559566-3b8b-4050-9b9e-e17ba97a42df" providerId="ADAL" clId="{217ADC35-805F-44F0-A1B6-5C5F4F5779E1}" dt="2025-07-17T18:28:18.037" v="314" actId="20577"/>
          <ac:spMkLst>
            <pc:docMk/>
            <pc:sldMk cId="0" sldId="263"/>
            <ac:spMk id="2" creationId="{96A2818B-624E-F4FE-485E-F1E8E57B3981}"/>
          </ac:spMkLst>
        </pc:spChg>
      </pc:sldChg>
      <pc:sldChg chg="addSp modSp mod">
        <pc:chgData name="Fernando Rosa" userId="6f559566-3b8b-4050-9b9e-e17ba97a42df" providerId="ADAL" clId="{217ADC35-805F-44F0-A1B6-5C5F4F5779E1}" dt="2025-07-17T18:28:33.484" v="317" actId="20577"/>
        <pc:sldMkLst>
          <pc:docMk/>
          <pc:sldMk cId="0" sldId="264"/>
        </pc:sldMkLst>
        <pc:spChg chg="add mod">
          <ac:chgData name="Fernando Rosa" userId="6f559566-3b8b-4050-9b9e-e17ba97a42df" providerId="ADAL" clId="{217ADC35-805F-44F0-A1B6-5C5F4F5779E1}" dt="2025-07-17T18:28:33.484" v="317" actId="20577"/>
          <ac:spMkLst>
            <pc:docMk/>
            <pc:sldMk cId="0" sldId="264"/>
            <ac:spMk id="2" creationId="{8B44B4EB-EC3B-867F-786C-12E0ABD203BD}"/>
          </ac:spMkLst>
        </pc:spChg>
      </pc:sldChg>
      <pc:sldChg chg="addSp modSp mod">
        <pc:chgData name="Fernando Rosa" userId="6f559566-3b8b-4050-9b9e-e17ba97a42df" providerId="ADAL" clId="{217ADC35-805F-44F0-A1B6-5C5F4F5779E1}" dt="2025-07-17T18:29:18.064" v="322" actId="20577"/>
        <pc:sldMkLst>
          <pc:docMk/>
          <pc:sldMk cId="0" sldId="267"/>
        </pc:sldMkLst>
        <pc:spChg chg="add mod">
          <ac:chgData name="Fernando Rosa" userId="6f559566-3b8b-4050-9b9e-e17ba97a42df" providerId="ADAL" clId="{217ADC35-805F-44F0-A1B6-5C5F4F5779E1}" dt="2025-07-17T18:29:18.064" v="322" actId="20577"/>
          <ac:spMkLst>
            <pc:docMk/>
            <pc:sldMk cId="0" sldId="267"/>
            <ac:spMk id="2" creationId="{9030AA95-767B-0311-0425-E8F2A66F4D83}"/>
          </ac:spMkLst>
        </pc:spChg>
      </pc:sldChg>
      <pc:sldChg chg="addSp modSp mod">
        <pc:chgData name="Fernando Rosa" userId="6f559566-3b8b-4050-9b9e-e17ba97a42df" providerId="ADAL" clId="{217ADC35-805F-44F0-A1B6-5C5F4F5779E1}" dt="2025-07-17T18:29:38.119" v="325" actId="20577"/>
        <pc:sldMkLst>
          <pc:docMk/>
          <pc:sldMk cId="0" sldId="268"/>
        </pc:sldMkLst>
        <pc:spChg chg="add mod">
          <ac:chgData name="Fernando Rosa" userId="6f559566-3b8b-4050-9b9e-e17ba97a42df" providerId="ADAL" clId="{217ADC35-805F-44F0-A1B6-5C5F4F5779E1}" dt="2025-07-17T18:29:38.119" v="325" actId="20577"/>
          <ac:spMkLst>
            <pc:docMk/>
            <pc:sldMk cId="0" sldId="268"/>
            <ac:spMk id="2" creationId="{77574675-8828-13BE-F3F2-1223D45E9269}"/>
          </ac:spMkLst>
        </pc:spChg>
      </pc:sldChg>
      <pc:sldChg chg="addSp modSp mod">
        <pc:chgData name="Fernando Rosa" userId="6f559566-3b8b-4050-9b9e-e17ba97a42df" providerId="ADAL" clId="{217ADC35-805F-44F0-A1B6-5C5F4F5779E1}" dt="2025-07-17T18:29:53.911" v="328" actId="20577"/>
        <pc:sldMkLst>
          <pc:docMk/>
          <pc:sldMk cId="0" sldId="269"/>
        </pc:sldMkLst>
        <pc:spChg chg="add mod">
          <ac:chgData name="Fernando Rosa" userId="6f559566-3b8b-4050-9b9e-e17ba97a42df" providerId="ADAL" clId="{217ADC35-805F-44F0-A1B6-5C5F4F5779E1}" dt="2025-07-17T18:29:53.911" v="328" actId="20577"/>
          <ac:spMkLst>
            <pc:docMk/>
            <pc:sldMk cId="0" sldId="269"/>
            <ac:spMk id="2" creationId="{A251AEEC-76F6-4EB7-DBB1-405D002FF559}"/>
          </ac:spMkLst>
        </pc:spChg>
      </pc:sldChg>
      <pc:sldChg chg="addSp modSp mod">
        <pc:chgData name="Fernando Rosa" userId="6f559566-3b8b-4050-9b9e-e17ba97a42df" providerId="ADAL" clId="{217ADC35-805F-44F0-A1B6-5C5F4F5779E1}" dt="2025-07-17T18:30:15.868" v="331" actId="20577"/>
        <pc:sldMkLst>
          <pc:docMk/>
          <pc:sldMk cId="0" sldId="272"/>
        </pc:sldMkLst>
        <pc:spChg chg="add mod">
          <ac:chgData name="Fernando Rosa" userId="6f559566-3b8b-4050-9b9e-e17ba97a42df" providerId="ADAL" clId="{217ADC35-805F-44F0-A1B6-5C5F4F5779E1}" dt="2025-07-17T18:30:15.868" v="331" actId="20577"/>
          <ac:spMkLst>
            <pc:docMk/>
            <pc:sldMk cId="0" sldId="272"/>
            <ac:spMk id="2" creationId="{EC5CB709-270F-5422-917A-C19D3AF37198}"/>
          </ac:spMkLst>
        </pc:spChg>
      </pc:sldChg>
      <pc:sldChg chg="addSp modSp mod">
        <pc:chgData name="Fernando Rosa" userId="6f559566-3b8b-4050-9b9e-e17ba97a42df" providerId="ADAL" clId="{217ADC35-805F-44F0-A1B6-5C5F4F5779E1}" dt="2025-06-09T00:49:31.645" v="201" actId="20577"/>
        <pc:sldMkLst>
          <pc:docMk/>
          <pc:sldMk cId="0" sldId="273"/>
        </pc:sldMkLst>
        <pc:spChg chg="add mod">
          <ac:chgData name="Fernando Rosa" userId="6f559566-3b8b-4050-9b9e-e17ba97a42df" providerId="ADAL" clId="{217ADC35-805F-44F0-A1B6-5C5F4F5779E1}" dt="2025-06-09T00:49:31.645" v="201" actId="20577"/>
          <ac:spMkLst>
            <pc:docMk/>
            <pc:sldMk cId="0" sldId="273"/>
            <ac:spMk id="3" creationId="{689ED406-521E-23C2-F906-BD00E1461B5D}"/>
          </ac:spMkLst>
        </pc:spChg>
        <pc:picChg chg="add mod">
          <ac:chgData name="Fernando Rosa" userId="6f559566-3b8b-4050-9b9e-e17ba97a42df" providerId="ADAL" clId="{217ADC35-805F-44F0-A1B6-5C5F4F5779E1}" dt="2025-06-09T00:45:25" v="167"/>
          <ac:picMkLst>
            <pc:docMk/>
            <pc:sldMk cId="0" sldId="273"/>
            <ac:picMk id="2" creationId="{9D0CC034-44DF-9B9E-023E-193738BB0F11}"/>
          </ac:picMkLst>
        </pc:picChg>
      </pc:sldChg>
      <pc:sldChg chg="addSp delSp modSp mod">
        <pc:chgData name="Fernando Rosa" userId="6f559566-3b8b-4050-9b9e-e17ba97a42df" providerId="ADAL" clId="{217ADC35-805F-44F0-A1B6-5C5F4F5779E1}" dt="2025-07-17T20:26:43.846" v="336" actId="21"/>
        <pc:sldMkLst>
          <pc:docMk/>
          <pc:sldMk cId="0" sldId="274"/>
        </pc:sldMkLst>
        <pc:spChg chg="add mod">
          <ac:chgData name="Fernando Rosa" userId="6f559566-3b8b-4050-9b9e-e17ba97a42df" providerId="ADAL" clId="{217ADC35-805F-44F0-A1B6-5C5F4F5779E1}" dt="2025-07-17T20:26:40.712" v="334"/>
          <ac:spMkLst>
            <pc:docMk/>
            <pc:sldMk cId="0" sldId="274"/>
            <ac:spMk id="4" creationId="{867094F3-6CB6-3857-CB40-24E2754CA466}"/>
          </ac:spMkLst>
        </pc:spChg>
        <pc:spChg chg="add del mod">
          <ac:chgData name="Fernando Rosa" userId="6f559566-3b8b-4050-9b9e-e17ba97a42df" providerId="ADAL" clId="{217ADC35-805F-44F0-A1B6-5C5F4F5779E1}" dt="2025-07-17T20:26:43.846" v="336" actId="21"/>
          <ac:spMkLst>
            <pc:docMk/>
            <pc:sldMk cId="0" sldId="274"/>
            <ac:spMk id="5" creationId="{B0579DFD-9B4D-A883-184E-3359A2BEAADD}"/>
          </ac:spMkLst>
        </pc:spChg>
        <pc:picChg chg="add del">
          <ac:chgData name="Fernando Rosa" userId="6f559566-3b8b-4050-9b9e-e17ba97a42df" providerId="ADAL" clId="{217ADC35-805F-44F0-A1B6-5C5F4F5779E1}" dt="2025-07-17T20:26:25.943" v="333" actId="478"/>
          <ac:picMkLst>
            <pc:docMk/>
            <pc:sldMk cId="0" sldId="274"/>
            <ac:picMk id="3" creationId="{A0C420B4-E006-8F5D-9876-377EBEE709C3}"/>
          </ac:picMkLst>
        </pc:picChg>
      </pc:sldChg>
      <pc:sldChg chg="addSp modSp mod">
        <pc:chgData name="Fernando Rosa" userId="6f559566-3b8b-4050-9b9e-e17ba97a42df" providerId="ADAL" clId="{217ADC35-805F-44F0-A1B6-5C5F4F5779E1}" dt="2025-07-17T20:27:02.532" v="338" actId="1076"/>
        <pc:sldMkLst>
          <pc:docMk/>
          <pc:sldMk cId="0" sldId="276"/>
        </pc:sldMkLst>
        <pc:spChg chg="add mod">
          <ac:chgData name="Fernando Rosa" userId="6f559566-3b8b-4050-9b9e-e17ba97a42df" providerId="ADAL" clId="{217ADC35-805F-44F0-A1B6-5C5F4F5779E1}" dt="2025-07-17T20:27:02.532" v="338" actId="1076"/>
          <ac:spMkLst>
            <pc:docMk/>
            <pc:sldMk cId="0" sldId="276"/>
            <ac:spMk id="5" creationId="{B0579DFD-9B4D-A883-184E-3359A2BEAADD}"/>
          </ac:spMkLst>
        </pc:spChg>
      </pc:sldChg>
      <pc:sldChg chg="addSp modSp mod">
        <pc:chgData name="Fernando Rosa" userId="6f559566-3b8b-4050-9b9e-e17ba97a42df" providerId="ADAL" clId="{217ADC35-805F-44F0-A1B6-5C5F4F5779E1}" dt="2025-07-17T20:27:20.089" v="341" actId="20577"/>
        <pc:sldMkLst>
          <pc:docMk/>
          <pc:sldMk cId="0" sldId="277"/>
        </pc:sldMkLst>
        <pc:spChg chg="add mod">
          <ac:chgData name="Fernando Rosa" userId="6f559566-3b8b-4050-9b9e-e17ba97a42df" providerId="ADAL" clId="{217ADC35-805F-44F0-A1B6-5C5F4F5779E1}" dt="2025-06-09T00:32:58.408" v="124" actId="20577"/>
          <ac:spMkLst>
            <pc:docMk/>
            <pc:sldMk cId="0" sldId="277"/>
            <ac:spMk id="2" creationId="{4F5CA67F-9233-5266-259E-A47C9D500FBE}"/>
          </ac:spMkLst>
        </pc:spChg>
        <pc:spChg chg="add mod">
          <ac:chgData name="Fernando Rosa" userId="6f559566-3b8b-4050-9b9e-e17ba97a42df" providerId="ADAL" clId="{217ADC35-805F-44F0-A1B6-5C5F4F5779E1}" dt="2025-07-17T20:27:20.089" v="341" actId="20577"/>
          <ac:spMkLst>
            <pc:docMk/>
            <pc:sldMk cId="0" sldId="277"/>
            <ac:spMk id="4" creationId="{5B078A4A-5853-845C-AFBA-673949FF45C7}"/>
          </ac:spMkLst>
        </pc:spChg>
        <pc:picChg chg="add mod">
          <ac:chgData name="Fernando Rosa" userId="6f559566-3b8b-4050-9b9e-e17ba97a42df" providerId="ADAL" clId="{217ADC35-805F-44F0-A1B6-5C5F4F5779E1}" dt="2025-06-09T00:34:19.529" v="125"/>
          <ac:picMkLst>
            <pc:docMk/>
            <pc:sldMk cId="0" sldId="277"/>
            <ac:picMk id="3" creationId="{3B56D375-9DCC-B4C0-D1E7-DB35035DF104}"/>
          </ac:picMkLst>
        </pc:picChg>
      </pc:sldChg>
      <pc:sldChg chg="addSp modSp mod modAnim">
        <pc:chgData name="Fernando Rosa" userId="6f559566-3b8b-4050-9b9e-e17ba97a42df" providerId="ADAL" clId="{217ADC35-805F-44F0-A1B6-5C5F4F5779E1}" dt="2025-07-17T20:28:21.937" v="344" actId="1076"/>
        <pc:sldMkLst>
          <pc:docMk/>
          <pc:sldMk cId="0" sldId="278"/>
        </pc:sldMkLst>
        <pc:spChg chg="add mod">
          <ac:chgData name="Fernando Rosa" userId="6f559566-3b8b-4050-9b9e-e17ba97a42df" providerId="ADAL" clId="{217ADC35-805F-44F0-A1B6-5C5F4F5779E1}" dt="2025-07-17T20:28:21.937" v="344" actId="1076"/>
          <ac:spMkLst>
            <pc:docMk/>
            <pc:sldMk cId="0" sldId="278"/>
            <ac:spMk id="2" creationId="{23C395A6-A50A-64A4-936D-C4BF113BCEB1}"/>
          </ac:spMkLst>
        </pc:spChg>
        <pc:spChg chg="mod">
          <ac:chgData name="Fernando Rosa" userId="6f559566-3b8b-4050-9b9e-e17ba97a42df" providerId="ADAL" clId="{217ADC35-805F-44F0-A1B6-5C5F4F5779E1}" dt="2025-06-09T00:18:46.267" v="8" actId="14100"/>
          <ac:spMkLst>
            <pc:docMk/>
            <pc:sldMk cId="0" sldId="278"/>
            <ac:spMk id="2174" creationId="{00000000-0000-0000-0000-000000000000}"/>
          </ac:spMkLst>
        </pc:spChg>
        <pc:picChg chg="add mod">
          <ac:chgData name="Fernando Rosa" userId="6f559566-3b8b-4050-9b9e-e17ba97a42df" providerId="ADAL" clId="{217ADC35-805F-44F0-A1B6-5C5F4F5779E1}" dt="2025-06-09T00:22:20.421" v="58" actId="1076"/>
          <ac:picMkLst>
            <pc:docMk/>
            <pc:sldMk cId="0" sldId="278"/>
            <ac:picMk id="3" creationId="{BA1865ED-7654-0442-B647-5B0902492CCC}"/>
          </ac:picMkLst>
        </pc:picChg>
        <pc:picChg chg="mod">
          <ac:chgData name="Fernando Rosa" userId="6f559566-3b8b-4050-9b9e-e17ba97a42df" providerId="ADAL" clId="{217ADC35-805F-44F0-A1B6-5C5F4F5779E1}" dt="2025-07-17T20:28:17.559" v="343" actId="1076"/>
          <ac:picMkLst>
            <pc:docMk/>
            <pc:sldMk cId="0" sldId="278"/>
            <ac:picMk id="2175" creationId="{00000000-0000-0000-0000-000000000000}"/>
          </ac:picMkLst>
        </pc:picChg>
      </pc:sldChg>
      <pc:sldChg chg="addSp modSp mod modAnim">
        <pc:chgData name="Fernando Rosa" userId="6f559566-3b8b-4050-9b9e-e17ba97a42df" providerId="ADAL" clId="{217ADC35-805F-44F0-A1B6-5C5F4F5779E1}" dt="2025-06-10T15:16:00.470" v="258"/>
        <pc:sldMkLst>
          <pc:docMk/>
          <pc:sldMk cId="0" sldId="282"/>
        </pc:sldMkLst>
        <pc:spChg chg="add mod">
          <ac:chgData name="Fernando Rosa" userId="6f559566-3b8b-4050-9b9e-e17ba97a42df" providerId="ADAL" clId="{217ADC35-805F-44F0-A1B6-5C5F4F5779E1}" dt="2025-06-09T00:27:44.064" v="104" actId="20577"/>
          <ac:spMkLst>
            <pc:docMk/>
            <pc:sldMk cId="0" sldId="282"/>
            <ac:spMk id="2" creationId="{AE9D9957-4328-E55C-C292-780ABB3EA387}"/>
          </ac:spMkLst>
        </pc:spChg>
        <pc:picChg chg="add mod">
          <ac:chgData name="Fernando Rosa" userId="6f559566-3b8b-4050-9b9e-e17ba97a42df" providerId="ADAL" clId="{217ADC35-805F-44F0-A1B6-5C5F4F5779E1}" dt="2025-06-09T00:29:28.919" v="105"/>
          <ac:picMkLst>
            <pc:docMk/>
            <pc:sldMk cId="0" sldId="282"/>
            <ac:picMk id="3" creationId="{2B0A8061-3B43-9324-1A5B-3055C285BF39}"/>
          </ac:picMkLst>
        </pc:picChg>
      </pc:sldChg>
      <pc:sldChg chg="addSp modSp mod modAnim">
        <pc:chgData name="Fernando Rosa" userId="6f559566-3b8b-4050-9b9e-e17ba97a42df" providerId="ADAL" clId="{217ADC35-805F-44F0-A1B6-5C5F4F5779E1}" dt="2025-06-10T15:39:28.364" v="259"/>
        <pc:sldMkLst>
          <pc:docMk/>
          <pc:sldMk cId="0" sldId="287"/>
        </pc:sldMkLst>
        <pc:spChg chg="add mod">
          <ac:chgData name="Fernando Rosa" userId="6f559566-3b8b-4050-9b9e-e17ba97a42df" providerId="ADAL" clId="{217ADC35-805F-44F0-A1B6-5C5F4F5779E1}" dt="2025-06-09T00:51:22.668" v="228" actId="20577"/>
          <ac:spMkLst>
            <pc:docMk/>
            <pc:sldMk cId="0" sldId="287"/>
            <ac:spMk id="3" creationId="{B11CD9D2-FC02-11E6-16CA-070BC154838B}"/>
          </ac:spMkLst>
        </pc:spChg>
        <pc:picChg chg="add mod">
          <ac:chgData name="Fernando Rosa" userId="6f559566-3b8b-4050-9b9e-e17ba97a42df" providerId="ADAL" clId="{217ADC35-805F-44F0-A1B6-5C5F4F5779E1}" dt="2025-06-09T00:38:42.065" v="126"/>
          <ac:picMkLst>
            <pc:docMk/>
            <pc:sldMk cId="0" sldId="287"/>
            <ac:picMk id="2" creationId="{09272E64-EEDA-A98A-4A10-0839BC275F34}"/>
          </ac:picMkLst>
        </pc:picChg>
      </pc:sldChg>
      <pc:sldChg chg="ord">
        <pc:chgData name="Fernando Rosa" userId="6f559566-3b8b-4050-9b9e-e17ba97a42df" providerId="ADAL" clId="{217ADC35-805F-44F0-A1B6-5C5F4F5779E1}" dt="2025-06-09T00:47:04.011" v="174"/>
        <pc:sldMkLst>
          <pc:docMk/>
          <pc:sldMk cId="0" sldId="288"/>
        </pc:sldMkLst>
      </pc:sldChg>
      <pc:sldMasterChg chg="delSldLayout">
        <pc:chgData name="Fernando Rosa" userId="6f559566-3b8b-4050-9b9e-e17ba97a42df" providerId="ADAL" clId="{217ADC35-805F-44F0-A1B6-5C5F4F5779E1}" dt="2025-06-09T00:13:21.077" v="0" actId="2696"/>
        <pc:sldMasterMkLst>
          <pc:docMk/>
          <pc:sldMasterMk cId="0" sldId="2147483826"/>
        </pc:sldMasterMkLst>
        <pc:sldLayoutChg chg="del">
          <pc:chgData name="Fernando Rosa" userId="6f559566-3b8b-4050-9b9e-e17ba97a42df" providerId="ADAL" clId="{217ADC35-805F-44F0-A1B6-5C5F4F5779E1}" dt="2025-06-09T00:13:21.077" v="0" actId="2696"/>
          <pc:sldLayoutMkLst>
            <pc:docMk/>
            <pc:sldMasterMk cId="0" sldId="2147483826"/>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document/d/1nfjmho7Hnw_fvYYaQH5PbUOFYAqH24rk/edi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rive.google.com/file/d/13OKMTGGkwFdwrH7mRMloU1S_b45znmPJ/view?usp=shar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file/d/1lvGNNQybkYc8zHoOHBOi54wdViJOq2ub/view?usp=shar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ea.co1.qualtrics.com/jfe/form/SV_6nj42JVVlU4hve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ea.co1.qualtrics.com/jfe/form/SV_6nj42JVVlU4hve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35de16698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g35de16698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:01</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Say: </a:t>
            </a:r>
            <a:r>
              <a:rPr lang="en" sz="1200" b="1">
                <a:latin typeface="Calibri"/>
                <a:ea typeface="Calibri"/>
                <a:cs typeface="Calibri"/>
                <a:sym typeface="Calibri"/>
              </a:rPr>
              <a:t>Welcome to today’s session for coaches supporting Bluebonnet Learning Secondary Math: Assessments in HQIM. </a:t>
            </a:r>
            <a:endParaRPr sz="1200" i="1">
              <a:latin typeface="Calibri"/>
              <a:ea typeface="Calibri"/>
              <a:cs typeface="Calibri"/>
              <a:sym typeface="Calibri"/>
            </a:endParaRPr>
          </a:p>
        </p:txBody>
      </p:sp>
      <p:sp>
        <p:nvSpPr>
          <p:cNvPr id="1924" name="Google Shape;1924;g35de16698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35de166983f_0_30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g35de166983f_0_30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:10-:11</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Overall, many standards are spiraled throughout the module and the lessons, which offers continuous opportunities for progress towards proficiency. For example, when we look at the progression of Modules, you’ll notice that Thinking Proportionally establishes the foundation for the course. Students will be using skills and knowledge from Modules 1 and 2 throughout their 7th Grade year.  TEKS show up repeatedly in successive modules, and it is meant to build student understanding over time – which is valuable when it comes to big concepts like Proportionality! This is also a great example of our RBIS Depth of Key Concepts – it’s not a “this week we learn proportionality and then we’re done” approach, but a true opportunity to spiral and repeat, which gives multiple opportunities to accelerate learning. </a:t>
            </a:r>
            <a:endParaRPr sz="1200" b="1">
              <a:latin typeface="Calibri"/>
              <a:ea typeface="Calibri"/>
              <a:cs typeface="Calibri"/>
              <a:sym typeface="Calibri"/>
            </a:endParaRPr>
          </a:p>
        </p:txBody>
      </p:sp>
      <p:sp>
        <p:nvSpPr>
          <p:cNvPr id="2047" name="Google Shape;2047;g35de166983f_0_3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35de166983f_0_30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5" name="Google Shape;2055;g35de166983f_0_30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:11-:16</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Module and Topic narratives connect prior or continuous learning with the current learning. This highlights the materials alignment to the RBIS: Coherence of Key Concepts. Take a look at the examples on the slide and in your Guided Notes.</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sz="1200" i="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solidFill>
                  <a:srgbClr val="000000"/>
                </a:solidFill>
                <a:latin typeface="Calibri"/>
                <a:ea typeface="Calibri"/>
                <a:cs typeface="Calibri"/>
                <a:sym typeface="Calibri"/>
              </a:rPr>
              <a:t>H</a:t>
            </a:r>
            <a:r>
              <a:rPr lang="en" sz="1200" b="1" i="0">
                <a:solidFill>
                  <a:srgbClr val="000000"/>
                </a:solidFill>
                <a:latin typeface="Calibri"/>
                <a:ea typeface="Calibri"/>
                <a:cs typeface="Calibri"/>
                <a:sym typeface="Calibri"/>
              </a:rPr>
              <a:t>ow a teacher could use this to accelerate learning. What would be a concrete example?</a:t>
            </a:r>
            <a:r>
              <a:rPr lang="en" sz="1200" b="1">
                <a:latin typeface="Calibri"/>
                <a:ea typeface="Calibri"/>
                <a:cs typeface="Calibri"/>
                <a:sym typeface="Calibri"/>
              </a:rPr>
              <a:t> </a:t>
            </a:r>
            <a:r>
              <a:rPr lang="en" sz="1200" i="1">
                <a:latin typeface="Calibri"/>
                <a:ea typeface="Calibri"/>
                <a:cs typeface="Calibri"/>
                <a:sym typeface="Calibri"/>
              </a:rPr>
              <a:t>Consider </a:t>
            </a:r>
            <a:r>
              <a:rPr lang="en" sz="1200" i="1">
                <a:solidFill>
                  <a:srgbClr val="000000"/>
                </a:solidFill>
                <a:latin typeface="Calibri"/>
                <a:ea typeface="Calibri"/>
                <a:cs typeface="Calibri"/>
                <a:sym typeface="Calibri"/>
              </a:rPr>
              <a:t>giving teachers 2-3 minutes to discuss in pairs, then ask for 1-2 volunteers to share whole group.</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i="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i="1">
                <a:solidFill>
                  <a:srgbClr val="000000"/>
                </a:solidFill>
                <a:latin typeface="Calibri"/>
                <a:ea typeface="Calibri"/>
                <a:cs typeface="Calibri"/>
                <a:sym typeface="Calibri"/>
              </a:rPr>
              <a:t>Possible example answers include:</a:t>
            </a:r>
            <a:endParaRPr sz="1200">
              <a:latin typeface="Calibri"/>
              <a:ea typeface="Calibri"/>
              <a:cs typeface="Calibri"/>
              <a:sym typeface="Calibri"/>
            </a:endParaRPr>
          </a:p>
          <a:p>
            <a:pPr marL="285750" lvl="0" indent="-254000" algn="l" rtl="0">
              <a:lnSpc>
                <a:spcPct val="100000"/>
              </a:lnSpc>
              <a:spcBef>
                <a:spcPts val="0"/>
              </a:spcBef>
              <a:spcAft>
                <a:spcPts val="0"/>
              </a:spcAft>
              <a:buClr>
                <a:srgbClr val="000000"/>
              </a:buClr>
              <a:buSzPts val="1300"/>
              <a:buFont typeface="Calibri"/>
              <a:buChar char="•"/>
            </a:pPr>
            <a:r>
              <a:rPr lang="en" sz="1200" i="1">
                <a:solidFill>
                  <a:srgbClr val="000000"/>
                </a:solidFill>
                <a:latin typeface="Calibri"/>
                <a:ea typeface="Calibri"/>
                <a:cs typeface="Calibri"/>
                <a:sym typeface="Calibri"/>
              </a:rPr>
              <a:t>Look at data from a prior assessment of those </a:t>
            </a:r>
            <a:r>
              <a:rPr lang="en" sz="1200" i="1">
                <a:latin typeface="Calibri"/>
                <a:ea typeface="Calibri"/>
                <a:cs typeface="Calibri"/>
                <a:sym typeface="Calibri"/>
              </a:rPr>
              <a:t>topics or skills</a:t>
            </a:r>
            <a:endParaRPr sz="1200">
              <a:latin typeface="Calibri"/>
              <a:ea typeface="Calibri"/>
              <a:cs typeface="Calibri"/>
              <a:sym typeface="Calibri"/>
            </a:endParaRPr>
          </a:p>
          <a:p>
            <a:pPr marL="285750" lvl="0" indent="-292100" algn="l" rtl="0">
              <a:lnSpc>
                <a:spcPct val="100000"/>
              </a:lnSpc>
              <a:spcBef>
                <a:spcPts val="0"/>
              </a:spcBef>
              <a:spcAft>
                <a:spcPts val="0"/>
              </a:spcAft>
              <a:buClr>
                <a:schemeClr val="dk1"/>
              </a:buClr>
              <a:buSzPts val="1300"/>
              <a:buFont typeface="Calibri"/>
              <a:buChar char="•"/>
            </a:pPr>
            <a:r>
              <a:rPr lang="en" sz="1200" i="1">
                <a:latin typeface="Calibri"/>
                <a:ea typeface="Calibri"/>
                <a:cs typeface="Calibri"/>
                <a:sym typeface="Calibri"/>
              </a:rPr>
              <a:t>When internalizing a lesson, identify one skill connected to the content. Script a sentence to use to help students build coherence, such as “Last year, you learned ___ and today we’re going to use all that knowledge as we ___”</a:t>
            </a:r>
            <a:endParaRPr sz="1200">
              <a:latin typeface="Calibri"/>
              <a:ea typeface="Calibri"/>
              <a:cs typeface="Calibri"/>
              <a:sym typeface="Calibri"/>
            </a:endParaRPr>
          </a:p>
        </p:txBody>
      </p:sp>
      <p:sp>
        <p:nvSpPr>
          <p:cNvPr id="2056" name="Google Shape;2056;g35de166983f_0_30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35de166983f_0_30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5" name="Google Shape;2065;g35de166983f_0_30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:18-:19</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Questions to support discourse, Differentiation strategies, Just In Time Supports and EP Student Tips offer scaffolds, accommodations, and suggestions for differentiation to ensure access for all learners. These examples come from Grade 7 Module 2 Topic 1 Lesson 3. Look over these examples in your guided notes or within Lesson 3 in your Combined Assessments document to see them in context. </a:t>
            </a:r>
            <a:endParaRPr sz="1200" b="1">
              <a:latin typeface="Calibri"/>
              <a:ea typeface="Calibri"/>
              <a:cs typeface="Calibri"/>
              <a:sym typeface="Calibri"/>
            </a:endParaRPr>
          </a:p>
        </p:txBody>
      </p:sp>
      <p:sp>
        <p:nvSpPr>
          <p:cNvPr id="2066" name="Google Shape;2066;g35de166983f_0_30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35de166983f_0_30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6" name="Google Shape;2076;g35de166983f_0_30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:19-:20</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Both formative and summative assessments can be used to collect data to inform learning acceleration.  Data from formative assessments  can be used to pinpoint places within an upcoming lesson that can be used for learning acceleration. Data from summative assessments can be leveraged to plan for learning acceleration within modules and topics that spiral specific topics.  If you would like to explore or practice this more then explore the Student Work Analysis session.  </a:t>
            </a:r>
            <a:endParaRPr sz="1200" b="1">
              <a:latin typeface="Calibri"/>
              <a:ea typeface="Calibri"/>
              <a:cs typeface="Calibri"/>
              <a:sym typeface="Calibri"/>
            </a:endParaRPr>
          </a:p>
        </p:txBody>
      </p:sp>
      <p:sp>
        <p:nvSpPr>
          <p:cNvPr id="2077" name="Google Shape;2077;g35de166983f_0_30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g35de166983f_0_30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0" name="Google Shape;2090;g35de166983f_0_30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:20</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20 min mark</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Let’s look at assessment types, then move into connecting formative and summative assessments. </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2091" name="Google Shape;2091;g35de166983f_0_30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35de166983f_0_4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1" name="Google Shape;2101;g35de166983f_0_4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:20-:21</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i="0" u="none" strike="noStrike">
                <a:latin typeface="Calibri"/>
                <a:ea typeface="Calibri"/>
                <a:cs typeface="Calibri"/>
                <a:sym typeface="Calibri"/>
              </a:rPr>
              <a:t>Let’s start by defining the terms “summative” and “formative” when it comes to talking about assessments</a:t>
            </a:r>
            <a:r>
              <a:rPr lang="en" sz="1200" b="1">
                <a:latin typeface="Calibri"/>
                <a:ea typeface="Calibri"/>
                <a:cs typeface="Calibri"/>
                <a:sym typeface="Calibri"/>
              </a:rPr>
              <a:t> </a:t>
            </a:r>
            <a:r>
              <a:rPr lang="en" sz="1200" i="1" u="none" strike="noStrike">
                <a:latin typeface="Calibri"/>
                <a:ea typeface="Calibri"/>
                <a:cs typeface="Calibri"/>
                <a:sym typeface="Calibri"/>
              </a:rPr>
              <a:t>Ask for a volunteer to read each box on the slide.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i="1" u="none" strike="noStrik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 sz="1200" b="1" i="0" u="none" strike="noStrike">
                <a:latin typeface="Calibri"/>
                <a:ea typeface="Calibri"/>
                <a:cs typeface="Calibri"/>
                <a:sym typeface="Calibri"/>
              </a:rPr>
              <a:t>Both types of assessment within </a:t>
            </a:r>
            <a:r>
              <a:rPr lang="en" sz="1200" b="1">
                <a:latin typeface="Calibri"/>
                <a:ea typeface="Calibri"/>
                <a:cs typeface="Calibri"/>
                <a:sym typeface="Calibri"/>
              </a:rPr>
              <a:t>Bluebonnet Learning Secondary Math</a:t>
            </a:r>
            <a:r>
              <a:rPr lang="en" sz="1200" b="1" i="0" u="none" strike="noStrike">
                <a:latin typeface="Calibri"/>
                <a:ea typeface="Calibri"/>
                <a:cs typeface="Calibri"/>
                <a:sym typeface="Calibri"/>
              </a:rPr>
              <a:t> provide teachers with a sense of direction. Summative assessments help teachers understand the destination they are aiming for within a module and formative assessments help them monitor their students’ progress toward that destination.</a:t>
            </a:r>
            <a:r>
              <a:rPr lang="en" sz="1200" b="1" i="0">
                <a:latin typeface="Calibri"/>
                <a:ea typeface="Calibri"/>
                <a:cs typeface="Calibri"/>
                <a:sym typeface="Calibri"/>
              </a:rPr>
              <a:t>​ </a:t>
            </a:r>
            <a:r>
              <a:rPr lang="en" sz="1200" b="1">
                <a:latin typeface="Calibri"/>
                <a:ea typeface="Calibri"/>
                <a:cs typeface="Calibri"/>
                <a:sym typeface="Calibri"/>
              </a:rPr>
              <a:t>Sinc</a:t>
            </a:r>
            <a:r>
              <a:rPr lang="en" sz="1200" b="1">
                <a:solidFill>
                  <a:schemeClr val="dk1"/>
                </a:solidFill>
                <a:latin typeface="Calibri"/>
                <a:ea typeface="Calibri"/>
                <a:cs typeface="Calibri"/>
                <a:sym typeface="Calibri"/>
              </a:rPr>
              <a:t>e assessments play such an important role in the effective implementation of </a:t>
            </a:r>
            <a:r>
              <a:rPr lang="en" sz="1200" b="1">
                <a:latin typeface="Calibri"/>
                <a:ea typeface="Calibri"/>
                <a:cs typeface="Calibri"/>
                <a:sym typeface="Calibri"/>
              </a:rPr>
              <a:t>Bluebonnet Learning Secondary Math</a:t>
            </a:r>
            <a:r>
              <a:rPr lang="en" sz="1200" b="1">
                <a:solidFill>
                  <a:schemeClr val="dk1"/>
                </a:solidFill>
                <a:latin typeface="Calibri"/>
                <a:ea typeface="Calibri"/>
                <a:cs typeface="Calibri"/>
                <a:sym typeface="Calibri"/>
              </a:rPr>
              <a:t>, let’s familiarize ourselves the different types that are used in this HQIM.</a:t>
            </a:r>
            <a:endParaRPr sz="1200" b="1">
              <a:solidFill>
                <a:schemeClr val="dk1"/>
              </a:solidFill>
              <a:latin typeface="Calibri"/>
              <a:ea typeface="Calibri"/>
              <a:cs typeface="Calibri"/>
              <a:sym typeface="Calibri"/>
            </a:endParaRPr>
          </a:p>
        </p:txBody>
      </p:sp>
      <p:sp>
        <p:nvSpPr>
          <p:cNvPr id="2102" name="Google Shape;2102;g35de166983f_0_45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35de166983f_0_45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1" name="Google Shape;2111;g35de166983f_0_45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a:latin typeface="Calibri"/>
                <a:ea typeface="Calibri"/>
                <a:cs typeface="Calibri"/>
                <a:sym typeface="Calibri"/>
              </a:rPr>
              <a:t>animated slide</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:21-:22</a:t>
            </a:r>
            <a:endParaRPr sz="1200" i="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a:latin typeface="Calibri"/>
                <a:ea typeface="Calibri"/>
                <a:cs typeface="Calibri"/>
                <a:sym typeface="Calibri"/>
              </a:rPr>
              <a:t>Say: </a:t>
            </a:r>
            <a:r>
              <a:rPr lang="en" sz="1200" b="1">
                <a:latin typeface="Calibri"/>
                <a:ea typeface="Calibri"/>
                <a:cs typeface="Calibri"/>
                <a:sym typeface="Calibri"/>
              </a:rPr>
              <a:t>Let’s take a moment and review the different assessments within Bluebonnet Learning Secondary Math and where they fit within our assessment types.  </a:t>
            </a:r>
            <a:r>
              <a:rPr lang="en" sz="1200">
                <a:latin typeface="Calibri"/>
                <a:ea typeface="Calibri"/>
                <a:cs typeface="Calibri"/>
                <a:sym typeface="Calibri"/>
              </a:rPr>
              <a:t>(</a:t>
            </a:r>
            <a:r>
              <a:rPr lang="en" sz="1200">
                <a:solidFill>
                  <a:schemeClr val="dk1"/>
                </a:solidFill>
                <a:latin typeface="Calibri"/>
                <a:ea typeface="Calibri"/>
                <a:cs typeface="Calibri"/>
                <a:sym typeface="Calibri"/>
              </a:rPr>
              <a:t>C</a:t>
            </a:r>
            <a:r>
              <a:rPr lang="en" sz="1200">
                <a:latin typeface="Calibri"/>
                <a:ea typeface="Calibri"/>
                <a:cs typeface="Calibri"/>
                <a:sym typeface="Calibri"/>
              </a:rPr>
              <a:t>LICK</a:t>
            </a:r>
            <a:r>
              <a:rPr lang="en" sz="1200">
                <a:solidFill>
                  <a:schemeClr val="dk1"/>
                </a:solidFill>
                <a:latin typeface="Calibri"/>
                <a:ea typeface="Calibri"/>
                <a:cs typeface="Calibri"/>
                <a:sym typeface="Calibri"/>
              </a:rPr>
              <a:t> 5X)</a:t>
            </a:r>
            <a:r>
              <a:rPr lang="en" sz="1200" i="1">
                <a:solidFill>
                  <a:schemeClr val="dk1"/>
                </a:solidFill>
                <a:latin typeface="Calibri"/>
                <a:ea typeface="Calibri"/>
                <a:cs typeface="Calibri"/>
                <a:sym typeface="Calibri"/>
              </a:rPr>
              <a:t> to reveal each </a:t>
            </a:r>
            <a:r>
              <a:rPr lang="en" sz="1200" i="1">
                <a:latin typeface="Calibri"/>
                <a:ea typeface="Calibri"/>
                <a:cs typeface="Calibri"/>
                <a:sym typeface="Calibri"/>
              </a:rPr>
              <a:t>Bluebonnet Learning Secondary</a:t>
            </a:r>
            <a:r>
              <a:rPr lang="en" sz="1200" i="1">
                <a:solidFill>
                  <a:schemeClr val="dk1"/>
                </a:solidFill>
                <a:latin typeface="Calibri"/>
                <a:ea typeface="Calibri"/>
                <a:cs typeface="Calibri"/>
                <a:sym typeface="Calibri"/>
              </a:rPr>
              <a:t> Assessment type and its categorization. Depending on your </a:t>
            </a:r>
            <a:r>
              <a:rPr lang="en" sz="1200" i="1">
                <a:latin typeface="Calibri"/>
                <a:ea typeface="Calibri"/>
                <a:cs typeface="Calibri"/>
                <a:sym typeface="Calibri"/>
              </a:rPr>
              <a:t>teachers</a:t>
            </a:r>
            <a:r>
              <a:rPr lang="en" sz="1200" i="1">
                <a:solidFill>
                  <a:schemeClr val="dk1"/>
                </a:solidFill>
                <a:latin typeface="Calibri"/>
                <a:ea typeface="Calibri"/>
                <a:cs typeface="Calibri"/>
                <a:sym typeface="Calibri"/>
              </a:rPr>
              <a:t>’ background knowledge, you may want to name the assessment first and ask for a volunteer to say if they think it is summative or formative and why before revealing each one. </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 sz="1200" i="1">
                <a:solidFill>
                  <a:schemeClr val="dk1"/>
                </a:solidFill>
                <a:latin typeface="Calibri"/>
                <a:ea typeface="Calibri"/>
                <a:cs typeface="Calibri"/>
                <a:sym typeface="Calibri"/>
              </a:rPr>
              <a:t>At this point, this is an initial introduction to the assessment and whether or not it is summative or formative. The following slides go more in-depth into the purpose of each, which helps clarify why they are formative/summative. </a:t>
            </a: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i="1">
              <a:latin typeface="Calibri"/>
              <a:ea typeface="Calibri"/>
              <a:cs typeface="Calibri"/>
              <a:sym typeface="Calibri"/>
            </a:endParaRPr>
          </a:p>
        </p:txBody>
      </p:sp>
      <p:sp>
        <p:nvSpPr>
          <p:cNvPr id="2112" name="Google Shape;2112;g35de166983f_0_45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35de166983f_0_45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7" name="Google Shape;2127;g35de166983f_0_45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:22-:23</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We’re going to go through brief examples of what each assessment looks like with 7th Grade Module 2 Topic 1 as our example. If you’d like to read more about the assessments, please use the Program and Implementation Guide. </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latin typeface="Calibri"/>
                <a:ea typeface="Calibri"/>
                <a:cs typeface="Calibri"/>
                <a:sym typeface="Calibri"/>
              </a:rPr>
              <a:t>On the slide, you can see excerpts from the Grade 7 Module 2 Topic 1 End-of-Topic Assessment. You are provided with the student-facing assessment questions, the rubric, and the answer key.</a:t>
            </a:r>
            <a:r>
              <a:rPr lang="en" sz="1200" b="1" i="1">
                <a:latin typeface="Calibri"/>
                <a:ea typeface="Calibri"/>
                <a:cs typeface="Calibri"/>
                <a:sym typeface="Calibri"/>
              </a:rPr>
              <a:t> </a:t>
            </a:r>
            <a:r>
              <a:rPr lang="en" sz="1200" i="1">
                <a:latin typeface="Calibri"/>
                <a:ea typeface="Calibri"/>
                <a:cs typeface="Calibri"/>
                <a:sym typeface="Calibri"/>
              </a:rPr>
              <a:t>Call on a participant to read the purpose of the end-of-module assessment. </a:t>
            </a:r>
            <a:endParaRPr sz="1200" b="1"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latin typeface="Calibri"/>
                <a:ea typeface="Calibri"/>
                <a:cs typeface="Calibri"/>
                <a:sym typeface="Calibri"/>
              </a:rPr>
              <a:t>When supporting your teachers through administering this assessment, listed below is guidance to keep in mind:</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It is recommended to administer either the print or the digital assessment method of the End of Topic Assessment.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Do NOT allow a calculator (Grade 6 and Grade 7 only)</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Provide a 45-minute time allotment for each assessment.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For consistent evaluation follow the Assessment Scoring Guide.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Use the provided Response to Student Performance to help inform next instructional steps. </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latin typeface="Calibri"/>
                <a:ea typeface="Calibri"/>
                <a:cs typeface="Calibri"/>
                <a:sym typeface="Calibri"/>
              </a:rPr>
              <a:t>I also want to note that longer Topics will have mid-topic assessments to formatively assess student proficiency. </a:t>
            </a:r>
            <a:endParaRPr sz="1200" b="1">
              <a:latin typeface="Calibri"/>
              <a:ea typeface="Calibri"/>
              <a:cs typeface="Calibri"/>
              <a:sym typeface="Calibri"/>
            </a:endParaRPr>
          </a:p>
        </p:txBody>
      </p:sp>
      <p:sp>
        <p:nvSpPr>
          <p:cNvPr id="2128" name="Google Shape;2128;g35de166983f_0_45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35de166983f_0_46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6" name="Google Shape;2136;g35de166983f_0_46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:24-:25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On the slide, you can see the </a:t>
            </a:r>
            <a:r>
              <a:rPr lang="en" sz="1200" b="1">
                <a:solidFill>
                  <a:schemeClr val="dk1"/>
                </a:solidFill>
                <a:latin typeface="Calibri"/>
                <a:ea typeface="Calibri"/>
                <a:cs typeface="Calibri"/>
                <a:sym typeface="Calibri"/>
              </a:rPr>
              <a:t>Grade 7 Module 2 Topic 1</a:t>
            </a:r>
            <a:r>
              <a:rPr lang="en" sz="1200" b="1">
                <a:latin typeface="Calibri"/>
                <a:ea typeface="Calibri"/>
                <a:cs typeface="Calibri"/>
                <a:sym typeface="Calibri"/>
              </a:rPr>
              <a:t> Performance Tasks. These are optional and teachers can use them as an extra opportunity to demonstrate their learning.  The Performance Tasks for each Module are located at the end of the Assessment Guide for each grade level. </a:t>
            </a:r>
            <a:r>
              <a:rPr lang="en" sz="1200" i="1">
                <a:latin typeface="Calibri"/>
                <a:ea typeface="Calibri"/>
                <a:cs typeface="Calibri"/>
                <a:sym typeface="Calibri"/>
              </a:rPr>
              <a:t>Call on a participant to read the purpose of the Performance Task. </a:t>
            </a:r>
            <a:endParaRPr sz="1200" b="1" i="1">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i="1">
                <a:latin typeface="Calibri"/>
                <a:ea typeface="Calibri"/>
                <a:cs typeface="Calibri"/>
                <a:sym typeface="Calibri"/>
              </a:rPr>
              <a:t> </a:t>
            </a:r>
            <a:endParaRPr sz="1200" i="1">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When supporting your teachers through administering this assessment, listed below is guidance to keep in mind:</a:t>
            </a:r>
            <a:endParaRPr sz="1200" b="1">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Do the Math.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Review the Facilitation Notes.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Use the problem-solving model to complete the task.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Direct students to reference the rubric and use the rubric to evaluate the student’s work</a:t>
            </a:r>
            <a:endParaRPr sz="12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137" name="Google Shape;2137;g35de166983f_0_46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35de166983f_0_4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g35de166983f_0_4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:25-:26</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On the slide, you can see examples for “Student Look Fors” and “Questions to Support Discourse” from </a:t>
            </a:r>
            <a:r>
              <a:rPr lang="en" sz="1200" b="1">
                <a:solidFill>
                  <a:schemeClr val="dk1"/>
                </a:solidFill>
                <a:latin typeface="Calibri"/>
                <a:ea typeface="Calibri"/>
                <a:cs typeface="Calibri"/>
                <a:sym typeface="Calibri"/>
              </a:rPr>
              <a:t>Grade 7 Module 2 Topic 1 Lesson 3</a:t>
            </a:r>
            <a:r>
              <a:rPr lang="en" sz="1200" b="1">
                <a:latin typeface="Calibri"/>
                <a:ea typeface="Calibri"/>
                <a:cs typeface="Calibri"/>
                <a:sym typeface="Calibri"/>
              </a:rPr>
              <a:t>. These are formative assessments that teachers can use during Lessons and Activities to Check for Understanding. </a:t>
            </a:r>
            <a:r>
              <a:rPr lang="en" sz="1200" i="1">
                <a:latin typeface="Calibri"/>
                <a:ea typeface="Calibri"/>
                <a:cs typeface="Calibri"/>
                <a:sym typeface="Calibri"/>
              </a:rPr>
              <a:t>Call on a participant to read the purpose of </a:t>
            </a:r>
            <a:r>
              <a:rPr lang="en" sz="1200" b="1">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“Student Look Fors” and “Questions to Support Discourse”.</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i="1">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When supporting your teachers through administering this assessment, listed below is guidance to keep in mind:</a:t>
            </a:r>
            <a:endParaRPr sz="1200" b="1">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Do the math of the lesson.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Read through the Facilitation Notes.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Select Questions to Support Discourse to use during class. </a:t>
            </a:r>
            <a:endParaRPr sz="1200" b="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Consider creating your own questions that will guide and deepen student understanding.</a:t>
            </a:r>
            <a:endParaRPr sz="1200" b="1">
              <a:latin typeface="Calibri"/>
              <a:ea typeface="Calibri"/>
              <a:cs typeface="Calibri"/>
              <a:sym typeface="Calibri"/>
            </a:endParaRPr>
          </a:p>
        </p:txBody>
      </p:sp>
      <p:sp>
        <p:nvSpPr>
          <p:cNvPr id="2145" name="Google Shape;2145;g35de166983f_0_46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35de166983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9" name="Google Shape;1929;g35de166983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:01-:03</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We’re so glad you’re here. As we’re getting settled, please pull up your guided notes and the Combined Assessment Document. Then, consider and be ready to share: What has been the benefit of reviewing assessments during the Module/Topic Internalization process? What has been the challenge? </a:t>
            </a:r>
            <a:r>
              <a:rPr lang="en" sz="1200" i="1">
                <a:latin typeface="Calibri"/>
                <a:ea typeface="Calibri"/>
                <a:cs typeface="Calibri"/>
                <a:sym typeface="Calibri"/>
              </a:rPr>
              <a:t>After participants get settled have them share the answer to the question on the slide with a partner, small group or whole group. </a:t>
            </a:r>
            <a:endParaRPr sz="1200" b="1">
              <a:latin typeface="Calibri"/>
              <a:ea typeface="Calibri"/>
              <a:cs typeface="Calibri"/>
              <a:sym typeface="Calibri"/>
            </a:endParaRPr>
          </a:p>
          <a:p>
            <a:pPr marL="0" lvl="0" indent="0" algn="l" rtl="0">
              <a:spcBef>
                <a:spcPts val="0"/>
              </a:spcBef>
              <a:spcAft>
                <a:spcPts val="0"/>
              </a:spcAft>
              <a:buSzPts val="1400"/>
              <a:buNone/>
            </a:pPr>
            <a:endParaRPr sz="1200">
              <a:latin typeface="Calibri"/>
              <a:ea typeface="Calibri"/>
              <a:cs typeface="Calibri"/>
              <a:sym typeface="Calibri"/>
            </a:endParaRPr>
          </a:p>
          <a:p>
            <a:pPr marL="0" lvl="0" indent="0" algn="l" rtl="0">
              <a:spcBef>
                <a:spcPts val="0"/>
              </a:spcBef>
              <a:spcAft>
                <a:spcPts val="0"/>
              </a:spcAft>
              <a:buSzPts val="1400"/>
              <a:buNone/>
            </a:pPr>
            <a:r>
              <a:rPr lang="en" sz="1200" i="1">
                <a:latin typeface="Calibri"/>
                <a:ea typeface="Calibri"/>
                <a:cs typeface="Calibri"/>
                <a:sym typeface="Calibri"/>
              </a:rPr>
              <a:t>Notes and Session Resources: </a:t>
            </a:r>
            <a:endParaRPr sz="1200" i="1">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i="1">
                <a:latin typeface="Calibri"/>
                <a:ea typeface="Calibri"/>
                <a:cs typeface="Calibri"/>
                <a:sym typeface="Calibri"/>
              </a:rPr>
              <a:t>Participants may pull these resources up electronically or you could print them off for table groups depending on your delivery context. </a:t>
            </a:r>
            <a:endParaRPr sz="1200" i="1">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200" i="1">
                <a:latin typeface="Calibri"/>
                <a:ea typeface="Calibri"/>
                <a:cs typeface="Calibri"/>
                <a:sym typeface="Calibri"/>
              </a:rPr>
              <a:t>The Combined Assessment document begins with the assessments participants will be Deep Diving into for the “Connecting Summative and Formative” Section. After those 3 assessments are examples of the assessment types from the “Types of Assessments” Section. </a:t>
            </a:r>
            <a:endParaRPr sz="1200" i="1">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200" i="1">
                <a:latin typeface="Calibri"/>
                <a:ea typeface="Calibri"/>
                <a:cs typeface="Calibri"/>
                <a:sym typeface="Calibri"/>
              </a:rPr>
              <a:t>Session Guided Notes Link: </a:t>
            </a:r>
            <a:r>
              <a:rPr lang="en" sz="1200" i="1" u="sng">
                <a:solidFill>
                  <a:schemeClr val="hlink"/>
                </a:solidFill>
                <a:latin typeface="Calibri"/>
                <a:ea typeface="Calibri"/>
                <a:cs typeface="Calibri"/>
                <a:sym typeface="Calibri"/>
                <a:hlinkClick r:id="rId3"/>
              </a:rPr>
              <a:t>https://docs.google.com/document/d/1nfjmho7Hnw_fvYYaQH5PbUOFYAqH24rk/edit</a:t>
            </a:r>
            <a:r>
              <a:rPr lang="en" sz="1200" i="1">
                <a:latin typeface="Calibri"/>
                <a:ea typeface="Calibri"/>
                <a:cs typeface="Calibri"/>
                <a:sym typeface="Calibri"/>
              </a:rPr>
              <a:t> </a:t>
            </a:r>
            <a:endParaRPr sz="1200" i="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i="1">
                <a:latin typeface="Calibri"/>
                <a:ea typeface="Calibri"/>
                <a:cs typeface="Calibri"/>
                <a:sym typeface="Calibri"/>
              </a:rPr>
              <a:t>Combined Assessments Link: </a:t>
            </a:r>
            <a:r>
              <a:rPr lang="en" sz="1200" i="1" u="sng">
                <a:solidFill>
                  <a:schemeClr val="hlink"/>
                </a:solidFill>
                <a:latin typeface="Calibri"/>
                <a:ea typeface="Calibri"/>
                <a:cs typeface="Calibri"/>
                <a:sym typeface="Calibri"/>
                <a:hlinkClick r:id="rId4"/>
              </a:rPr>
              <a:t>https://drive.google.com/file/d/13OKMTGGkwFdwrH7mRMloU1S_b45znmPJ/view?usp=sharing</a:t>
            </a:r>
            <a:r>
              <a:rPr lang="en" sz="1200" i="1">
                <a:latin typeface="Calibri"/>
                <a:ea typeface="Calibri"/>
                <a:cs typeface="Calibri"/>
                <a:sym typeface="Calibri"/>
              </a:rPr>
              <a:t> </a:t>
            </a:r>
            <a:endParaRPr sz="1200" i="1">
              <a:latin typeface="Calibri"/>
              <a:ea typeface="Calibri"/>
              <a:cs typeface="Calibri"/>
              <a:sym typeface="Calibri"/>
            </a:endParaRPr>
          </a:p>
          <a:p>
            <a:pPr marL="457200" lvl="0" indent="0" algn="l" rtl="0">
              <a:lnSpc>
                <a:spcPct val="100000"/>
              </a:lnSpc>
              <a:spcBef>
                <a:spcPts val="0"/>
              </a:spcBef>
              <a:spcAft>
                <a:spcPts val="0"/>
              </a:spcAft>
              <a:buNone/>
            </a:pPr>
            <a:endParaRPr sz="1200" i="1">
              <a:latin typeface="Calibri"/>
              <a:ea typeface="Calibri"/>
              <a:cs typeface="Calibri"/>
              <a:sym typeface="Calibri"/>
            </a:endParaRPr>
          </a:p>
        </p:txBody>
      </p:sp>
      <p:sp>
        <p:nvSpPr>
          <p:cNvPr id="1930" name="Google Shape;1930;g35de166983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35de166983f_0_4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3" name="Google Shape;2153;g35de166983f_0_4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:23-:24</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On the slide, you can see excerpts from Worked Examples in the same </a:t>
            </a:r>
            <a:r>
              <a:rPr lang="en" sz="1200" b="1">
                <a:solidFill>
                  <a:schemeClr val="dk1"/>
                </a:solidFill>
                <a:latin typeface="Calibri"/>
                <a:ea typeface="Calibri"/>
                <a:cs typeface="Calibri"/>
                <a:sym typeface="Calibri"/>
              </a:rPr>
              <a:t>Grade 7 Module 2 Topic 1 Lesson 3.</a:t>
            </a:r>
            <a:r>
              <a:rPr lang="en" sz="1200" b="1">
                <a:latin typeface="Calibri"/>
                <a:ea typeface="Calibri"/>
                <a:cs typeface="Calibri"/>
                <a:sym typeface="Calibri"/>
              </a:rPr>
              <a:t> </a:t>
            </a:r>
            <a:r>
              <a:rPr lang="en" sz="1200" i="1">
                <a:latin typeface="Calibri"/>
                <a:ea typeface="Calibri"/>
                <a:cs typeface="Calibri"/>
                <a:sym typeface="Calibri"/>
              </a:rPr>
              <a:t>Call on a participant to read the purpose of Worked Examples.</a:t>
            </a:r>
            <a:endParaRPr sz="1200" b="1" i="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When supporting your teachers through administering this assessment, listed below is guidance to keep in mind:</a:t>
            </a:r>
            <a:endParaRPr sz="1200" i="1">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Refer to the lesson Facilitation Notes for strategies to help students interact with the Worked Example. </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Prepare a classroom environment that expects students to collaborate, discuss, justify, and share their mathematical reasoning.</a:t>
            </a:r>
            <a:endParaRPr sz="1200" b="1">
              <a:solidFill>
                <a:schemeClr val="dk1"/>
              </a:solidFill>
              <a:latin typeface="Calibri"/>
              <a:ea typeface="Calibri"/>
              <a:cs typeface="Calibri"/>
              <a:sym typeface="Calibri"/>
            </a:endParaRPr>
          </a:p>
        </p:txBody>
      </p:sp>
      <p:sp>
        <p:nvSpPr>
          <p:cNvPr id="2154" name="Google Shape;2154;g35de166983f_0_4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35de166983f_0_46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2" name="Google Shape;2162;g35de166983f_0_46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:26-:27</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On the slide, you can see the the Teacher Facing, </a:t>
            </a:r>
            <a:r>
              <a:rPr lang="en" sz="1200" b="1">
                <a:solidFill>
                  <a:schemeClr val="dk1"/>
                </a:solidFill>
                <a:latin typeface="Calibri"/>
                <a:ea typeface="Calibri"/>
                <a:cs typeface="Calibri"/>
                <a:sym typeface="Calibri"/>
              </a:rPr>
              <a:t>Grade 7 Module 2 Topic 1 Lesson 3, “Talk the Talk” formative assessment with facilitation notes. </a:t>
            </a:r>
            <a:r>
              <a:rPr lang="en" sz="1200" b="1">
                <a:latin typeface="Calibri"/>
                <a:ea typeface="Calibri"/>
                <a:cs typeface="Calibri"/>
                <a:sym typeface="Calibri"/>
              </a:rPr>
              <a:t> </a:t>
            </a:r>
            <a:r>
              <a:rPr lang="en" sz="1200" i="1">
                <a:latin typeface="Calibri"/>
                <a:ea typeface="Calibri"/>
                <a:cs typeface="Calibri"/>
                <a:sym typeface="Calibri"/>
              </a:rPr>
              <a:t>Call on a participant to read the purpose of Talk the Talk. </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i="1">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When supporting your teachers through administering this assessment, listed below is guidance to keep in mind:</a:t>
            </a:r>
            <a:endParaRPr sz="1200" b="1" i="1">
              <a:latin typeface="Calibri"/>
              <a:ea typeface="Calibri"/>
              <a:cs typeface="Calibri"/>
              <a:sym typeface="Calibri"/>
            </a:endParaRPr>
          </a:p>
          <a:p>
            <a:pPr marL="457200" marR="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Direct students to self-assess, monitor their own progress, and ask clarifying questions. </a:t>
            </a:r>
            <a:endParaRPr sz="1200" b="1">
              <a:latin typeface="Calibri"/>
              <a:ea typeface="Calibri"/>
              <a:cs typeface="Calibri"/>
              <a:sym typeface="Calibri"/>
            </a:endParaRPr>
          </a:p>
          <a:p>
            <a:pPr marL="457200" marR="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Instruct students to revisit the Essential Question posed on the lesson opening page to gauge their understanding.</a:t>
            </a:r>
            <a:endParaRPr sz="1200" b="1">
              <a:latin typeface="Calibri"/>
              <a:ea typeface="Calibri"/>
              <a:cs typeface="Calibri"/>
              <a:sym typeface="Calibri"/>
            </a:endParaRPr>
          </a:p>
        </p:txBody>
      </p:sp>
      <p:sp>
        <p:nvSpPr>
          <p:cNvPr id="2163" name="Google Shape;2163;g35de166983f_0_46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35eae9459eb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0" name="Google Shape;2170;g35eae9459eb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:26-:27</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Finally, you’ll see the </a:t>
            </a:r>
            <a:r>
              <a:rPr lang="en" sz="1200" b="1">
                <a:solidFill>
                  <a:schemeClr val="dk1"/>
                </a:solidFill>
                <a:latin typeface="Calibri"/>
                <a:ea typeface="Calibri"/>
                <a:cs typeface="Calibri"/>
                <a:sym typeface="Calibri"/>
              </a:rPr>
              <a:t>Grade 7 Module 2 Topic 1</a:t>
            </a:r>
            <a:r>
              <a:rPr lang="en" sz="1200" b="1">
                <a:latin typeface="Calibri"/>
                <a:ea typeface="Calibri"/>
                <a:cs typeface="Calibri"/>
                <a:sym typeface="Calibri"/>
              </a:rPr>
              <a:t> Skills Practice work. For formative assessment purposes, we want to hone in on the Spaced Practice portion. </a:t>
            </a:r>
            <a:r>
              <a:rPr lang="en" sz="1200" i="1">
                <a:latin typeface="Calibri"/>
                <a:ea typeface="Calibri"/>
                <a:cs typeface="Calibri"/>
                <a:sym typeface="Calibri"/>
              </a:rPr>
              <a:t>Call on a participant to read the purpose of the Skills Practice Spaced Practice. </a:t>
            </a:r>
            <a:endParaRPr sz="12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 sz="1200" b="1">
                <a:latin typeface="Calibri"/>
                <a:ea typeface="Calibri"/>
                <a:cs typeface="Calibri"/>
                <a:sym typeface="Calibri"/>
              </a:rPr>
              <a:t>You notice here, the alignment to RBIS Coherence of Key Concepts: </a:t>
            </a:r>
            <a:r>
              <a:rPr lang="en" sz="1200" b="1">
                <a:solidFill>
                  <a:schemeClr val="dk1"/>
                </a:solidFill>
                <a:latin typeface="Calibri"/>
                <a:ea typeface="Calibri"/>
                <a:cs typeface="Calibri"/>
                <a:sym typeface="Calibri"/>
              </a:rPr>
              <a:t>When supporting your teachers through administering this assessment, listed below is guidance to keep in mind:</a:t>
            </a:r>
            <a:endParaRPr sz="1200" b="1">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Direct students to the Spaced Practice section of the Skills Practice for the lesson. </a:t>
            </a:r>
            <a:endParaRPr sz="1200" b="1">
              <a:latin typeface="Calibri"/>
              <a:ea typeface="Calibri"/>
              <a:cs typeface="Calibri"/>
              <a:sym typeface="Calibri"/>
            </a:endParaRPr>
          </a:p>
          <a:p>
            <a:pPr marL="457200" marR="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Instruct students to complete the problems independently. </a:t>
            </a:r>
            <a:endParaRPr sz="1200" b="1">
              <a:latin typeface="Calibri"/>
              <a:ea typeface="Calibri"/>
              <a:cs typeface="Calibri"/>
              <a:sym typeface="Calibri"/>
            </a:endParaRPr>
          </a:p>
          <a:p>
            <a:pPr marL="457200" marR="0" lvl="0" indent="-304800" algn="l" rtl="0">
              <a:lnSpc>
                <a:spcPct val="100000"/>
              </a:lnSpc>
              <a:spcBef>
                <a:spcPts val="0"/>
              </a:spcBef>
              <a:spcAft>
                <a:spcPts val="0"/>
              </a:spcAft>
              <a:buSzPts val="1200"/>
              <a:buFont typeface="Calibri"/>
              <a:buChar char="●"/>
            </a:pPr>
            <a:r>
              <a:rPr lang="en" sz="1200" b="1">
                <a:latin typeface="Calibri"/>
                <a:ea typeface="Calibri"/>
                <a:cs typeface="Calibri"/>
                <a:sym typeface="Calibri"/>
              </a:rPr>
              <a:t>Gauge student understanding and review concepts or skills as needed with individual students.</a:t>
            </a:r>
            <a:endParaRPr sz="1200" b="1">
              <a:latin typeface="Calibri"/>
              <a:ea typeface="Calibri"/>
              <a:cs typeface="Calibri"/>
              <a:sym typeface="Calibri"/>
            </a:endParaRPr>
          </a:p>
        </p:txBody>
      </p:sp>
      <p:sp>
        <p:nvSpPr>
          <p:cNvPr id="2171" name="Google Shape;2171;g35eae9459eb_1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35eae9459eb_1_7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g35eae9459eb_1_7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animated slide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:27-:28</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Say: </a:t>
            </a:r>
            <a:r>
              <a:rPr lang="en" sz="1200" b="1">
                <a:solidFill>
                  <a:schemeClr val="dk1"/>
                </a:solidFill>
                <a:latin typeface="Calibri"/>
                <a:ea typeface="Calibri"/>
                <a:cs typeface="Calibri"/>
                <a:sym typeface="Calibri"/>
              </a:rPr>
              <a:t> Every Research-Based Instructional Strategies (RBIS) for math can be connected to the Bluebonnet Learning Secondary Math assessments, because the RBIS are woven into all the instructional materials. For each assessment type, let’s look at one connection you could make to the RBIS. </a:t>
            </a:r>
            <a:r>
              <a:rPr lang="en" sz="1200">
                <a:solidFill>
                  <a:schemeClr val="dk1"/>
                </a:solidFill>
                <a:latin typeface="Calibri"/>
                <a:ea typeface="Calibri"/>
                <a:cs typeface="Calibri"/>
                <a:sym typeface="Calibri"/>
              </a:rPr>
              <a:t>(CLICK)</a:t>
            </a:r>
            <a:r>
              <a:rPr lang="en" sz="1200" i="1">
                <a:solidFill>
                  <a:schemeClr val="dk1"/>
                </a:solidFill>
                <a:latin typeface="Calibri"/>
                <a:ea typeface="Calibri"/>
                <a:cs typeface="Calibri"/>
                <a:sym typeface="Calibri"/>
              </a:rPr>
              <a:t> to reveal and read each box. </a:t>
            </a:r>
            <a:r>
              <a:rPr lang="en" sz="1200" b="1">
                <a:solidFill>
                  <a:schemeClr val="dk1"/>
                </a:solidFill>
                <a:latin typeface="Calibri"/>
                <a:ea typeface="Calibri"/>
                <a:cs typeface="Calibri"/>
                <a:sym typeface="Calibri"/>
              </a:rPr>
              <a:t>All RBIS are connected to all assessments – these are just a few examples.</a:t>
            </a:r>
            <a:endParaRPr sz="1200">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Arial"/>
              <a:buNone/>
            </a:pPr>
            <a:endParaRPr sz="1200" b="1">
              <a:latin typeface="Calibri"/>
              <a:ea typeface="Calibri"/>
              <a:cs typeface="Calibri"/>
              <a:sym typeface="Calibri"/>
            </a:endParaRPr>
          </a:p>
        </p:txBody>
      </p:sp>
      <p:sp>
        <p:nvSpPr>
          <p:cNvPr id="2181" name="Google Shape;2181;g35eae9459eb_1_7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35de166983f_0_4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g35de166983f_0_46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:28</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latin typeface="Calibri"/>
                <a:ea typeface="Calibri"/>
                <a:cs typeface="Calibri"/>
                <a:sym typeface="Calibri"/>
              </a:rPr>
              <a:t>28 min mark</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In our next section, you will explore the connection between summative and formative assessments used in Bluebonnet Learning Secondary Math. Using an analyzed summative assessment, you will practice identifying how it aligns with formative assessments used in lessons that build up to it. Ultimately, you will see how formative assessments empower teachers to know how well their students are progressing toward mastery of the module’s objectives and standards and to respond accordingly.​</a:t>
            </a:r>
            <a:endParaRPr sz="1200">
              <a:latin typeface="Calibri"/>
              <a:ea typeface="Calibri"/>
              <a:cs typeface="Calibri"/>
              <a:sym typeface="Calibri"/>
            </a:endParaRPr>
          </a:p>
        </p:txBody>
      </p:sp>
      <p:sp>
        <p:nvSpPr>
          <p:cNvPr id="2191" name="Google Shape;2191;g35de166983f_0_46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g35de166983f_0_5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1" name="Google Shape;2201;g35de166983f_0_5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:28-:29</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i="0" u="none" strike="noStrike">
                <a:solidFill>
                  <a:srgbClr val="000000"/>
                </a:solidFill>
                <a:latin typeface="Calibri"/>
                <a:ea typeface="Calibri"/>
                <a:cs typeface="Calibri"/>
                <a:sym typeface="Calibri"/>
              </a:rPr>
              <a:t> </a:t>
            </a:r>
            <a:r>
              <a:rPr lang="en" sz="1200" b="1" i="0" u="none" strike="noStrike">
                <a:solidFill>
                  <a:srgbClr val="000000"/>
                </a:solidFill>
                <a:latin typeface="Calibri"/>
                <a:ea typeface="Calibri"/>
                <a:cs typeface="Calibri"/>
                <a:sym typeface="Calibri"/>
              </a:rPr>
              <a:t>Few travelers would begin a trip without knowing where they’re headed. And the same can be said of teachers who implement </a:t>
            </a:r>
            <a:r>
              <a:rPr lang="en" sz="1200" b="1">
                <a:latin typeface="Calibri"/>
                <a:ea typeface="Calibri"/>
                <a:cs typeface="Calibri"/>
                <a:sym typeface="Calibri"/>
              </a:rPr>
              <a:t>Bluebonnet Learning Secondary Math</a:t>
            </a:r>
            <a:r>
              <a:rPr lang="en" sz="1200" b="1" i="0" u="none" strike="noStrike">
                <a:solidFill>
                  <a:srgbClr val="000000"/>
                </a:solidFill>
                <a:latin typeface="Calibri"/>
                <a:ea typeface="Calibri"/>
                <a:cs typeface="Calibri"/>
                <a:sym typeface="Calibri"/>
              </a:rPr>
              <a:t> effectively. Before setting off on the journey they are taking their students on within a module or topic, teachers must have a clear picture of their final destination. In other words, they must know the specific TEKS and ELPS that are the focus of the module and how students’ mastery of them will be assessed.</a:t>
            </a:r>
            <a:r>
              <a:rPr lang="en" sz="1200" b="1" i="0">
                <a:solidFill>
                  <a:srgbClr val="000000"/>
                </a:solidFill>
                <a:latin typeface="Calibri"/>
                <a:ea typeface="Calibri"/>
                <a:cs typeface="Calibri"/>
                <a:sym typeface="Calibri"/>
              </a:rPr>
              <a:t>​</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solidFill>
                  <a:srgbClr val="000000"/>
                </a:solidFill>
                <a:latin typeface="Calibri"/>
                <a:ea typeface="Calibri"/>
                <a:cs typeface="Calibri"/>
                <a:sym typeface="Calibri"/>
              </a:rPr>
              <a:t>We want to support our teachers in knowing their destination. </a:t>
            </a:r>
            <a:r>
              <a:rPr lang="en" sz="1200" b="1" i="0" u="none" strike="noStrike">
                <a:solidFill>
                  <a:srgbClr val="000000"/>
                </a:solidFill>
                <a:latin typeface="Calibri"/>
                <a:ea typeface="Calibri"/>
                <a:cs typeface="Calibri"/>
                <a:sym typeface="Calibri"/>
              </a:rPr>
              <a:t>We also strengthen their ability to accurately gauge their students’ progress toward that destination by knowing what specific aspects of students’ performance they should look for during daily lessons. This empowers teachers to determine when students are on track or off track and to respond accordingly.</a:t>
            </a:r>
            <a:r>
              <a:rPr lang="en" sz="1200" b="1" i="0">
                <a:solidFill>
                  <a:srgbClr val="000000"/>
                </a:solidFill>
                <a:latin typeface="Calibri"/>
                <a:ea typeface="Calibri"/>
                <a:cs typeface="Calibri"/>
                <a:sym typeface="Calibri"/>
              </a:rPr>
              <a:t>​</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i="0" u="none" strike="noStrike">
                <a:solidFill>
                  <a:srgbClr val="000000"/>
                </a:solidFill>
                <a:latin typeface="Calibri"/>
                <a:ea typeface="Calibri"/>
                <a:cs typeface="Calibri"/>
                <a:sym typeface="Calibri"/>
              </a:rPr>
              <a:t>In </a:t>
            </a:r>
            <a:r>
              <a:rPr lang="en" sz="1200" b="1">
                <a:latin typeface="Calibri"/>
                <a:ea typeface="Calibri"/>
                <a:cs typeface="Calibri"/>
                <a:sym typeface="Calibri"/>
              </a:rPr>
              <a:t>Bluebonnet Learning Secondary Math</a:t>
            </a:r>
            <a:r>
              <a:rPr lang="en" sz="1200" b="1" i="0" u="none" strike="noStrike">
                <a:solidFill>
                  <a:srgbClr val="000000"/>
                </a:solidFill>
                <a:latin typeface="Calibri"/>
                <a:ea typeface="Calibri"/>
                <a:cs typeface="Calibri"/>
                <a:sym typeface="Calibri"/>
              </a:rPr>
              <a:t>, the tight alignment between the end-of-</a:t>
            </a:r>
            <a:r>
              <a:rPr lang="en" sz="1200" b="1">
                <a:latin typeface="Calibri"/>
                <a:ea typeface="Calibri"/>
                <a:cs typeface="Calibri"/>
                <a:sym typeface="Calibri"/>
              </a:rPr>
              <a:t>topic</a:t>
            </a:r>
            <a:r>
              <a:rPr lang="en" sz="1200" b="1" i="0" u="none" strike="noStrike">
                <a:solidFill>
                  <a:srgbClr val="000000"/>
                </a:solidFill>
                <a:latin typeface="Calibri"/>
                <a:ea typeface="Calibri"/>
                <a:cs typeface="Calibri"/>
                <a:sym typeface="Calibri"/>
              </a:rPr>
              <a:t> summative assessment (the destination) and the formative assessments used in daily lessons (the path that leads to it) is not an accident. Rather, it’s by design. When we support our teachers to see the direct connection between the formative assessments used in daily lessons and the end-of-module assessment to which they align, we help them ensure that their students successfully arrive to their final destination. </a:t>
            </a:r>
            <a:r>
              <a:rPr lang="en" sz="1200" b="1" i="0">
                <a:solidFill>
                  <a:srgbClr val="000000"/>
                </a:solidFill>
                <a:latin typeface="Calibri"/>
                <a:ea typeface="Calibri"/>
                <a:cs typeface="Calibri"/>
                <a:sym typeface="Calibri"/>
              </a:rPr>
              <a:t>​</a:t>
            </a:r>
            <a:endParaRPr sz="1200" b="1">
              <a:latin typeface="Calibri"/>
              <a:ea typeface="Calibri"/>
              <a:cs typeface="Calibri"/>
              <a:sym typeface="Calibri"/>
            </a:endParaRPr>
          </a:p>
        </p:txBody>
      </p:sp>
      <p:sp>
        <p:nvSpPr>
          <p:cNvPr id="2202" name="Google Shape;2202;g35de166983f_0_53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35de166983f_0_5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8" name="Google Shape;2208;g35de166983f_0_53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:29-:39</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i="0" u="none" strike="noStrike">
                <a:solidFill>
                  <a:srgbClr val="000000"/>
                </a:solidFill>
                <a:latin typeface="Calibri"/>
                <a:ea typeface="Calibri"/>
                <a:cs typeface="Calibri"/>
                <a:sym typeface="Calibri"/>
              </a:rPr>
              <a:t> Assessments play a critical role in the successful implementation of </a:t>
            </a:r>
            <a:r>
              <a:rPr lang="en" sz="1200" b="1">
                <a:solidFill>
                  <a:srgbClr val="000000"/>
                </a:solidFill>
                <a:latin typeface="Calibri"/>
                <a:ea typeface="Calibri"/>
                <a:cs typeface="Calibri"/>
                <a:sym typeface="Calibri"/>
              </a:rPr>
              <a:t>Bluebonnet Learning </a:t>
            </a:r>
            <a:r>
              <a:rPr lang="en" sz="1200" b="1">
                <a:latin typeface="Calibri"/>
                <a:ea typeface="Calibri"/>
                <a:cs typeface="Calibri"/>
                <a:sym typeface="Calibri"/>
              </a:rPr>
              <a:t>Secondary</a:t>
            </a:r>
            <a:r>
              <a:rPr lang="en" sz="1200" b="1">
                <a:solidFill>
                  <a:srgbClr val="000000"/>
                </a:solidFill>
                <a:latin typeface="Calibri"/>
                <a:ea typeface="Calibri"/>
                <a:cs typeface="Calibri"/>
                <a:sym typeface="Calibri"/>
              </a:rPr>
              <a:t> Math</a:t>
            </a:r>
            <a:r>
              <a:rPr lang="en" sz="1200" b="1" i="0" u="none" strike="noStrike">
                <a:solidFill>
                  <a:srgbClr val="000000"/>
                </a:solidFill>
                <a:latin typeface="Calibri"/>
                <a:ea typeface="Calibri"/>
                <a:cs typeface="Calibri"/>
                <a:sym typeface="Calibri"/>
              </a:rPr>
              <a:t>. To support our teachers </a:t>
            </a:r>
            <a:r>
              <a:rPr lang="en" sz="1200" b="1">
                <a:solidFill>
                  <a:srgbClr val="000000"/>
                </a:solidFill>
                <a:latin typeface="Calibri"/>
                <a:ea typeface="Calibri"/>
                <a:cs typeface="Calibri"/>
                <a:sym typeface="Calibri"/>
              </a:rPr>
              <a:t>in using </a:t>
            </a:r>
            <a:r>
              <a:rPr lang="en" sz="1200" b="1" i="0" u="none" strike="noStrike">
                <a:solidFill>
                  <a:srgbClr val="000000"/>
                </a:solidFill>
                <a:latin typeface="Calibri"/>
                <a:ea typeface="Calibri"/>
                <a:cs typeface="Calibri"/>
                <a:sym typeface="Calibri"/>
              </a:rPr>
              <a:t>assessments effectively, we must have a deep understanding of the different types that exist within </a:t>
            </a:r>
            <a:r>
              <a:rPr lang="en" sz="1200" b="1">
                <a:solidFill>
                  <a:srgbClr val="000000"/>
                </a:solidFill>
                <a:latin typeface="Calibri"/>
                <a:ea typeface="Calibri"/>
                <a:cs typeface="Calibri"/>
                <a:sym typeface="Calibri"/>
              </a:rPr>
              <a:t>Bluebonnet Learning </a:t>
            </a:r>
            <a:r>
              <a:rPr lang="en" sz="1200" b="1">
                <a:latin typeface="Calibri"/>
                <a:ea typeface="Calibri"/>
                <a:cs typeface="Calibri"/>
                <a:sym typeface="Calibri"/>
              </a:rPr>
              <a:t>Secondary</a:t>
            </a:r>
            <a:r>
              <a:rPr lang="en" sz="1200" b="1">
                <a:solidFill>
                  <a:srgbClr val="000000"/>
                </a:solidFill>
                <a:latin typeface="Calibri"/>
                <a:ea typeface="Calibri"/>
                <a:cs typeface="Calibri"/>
                <a:sym typeface="Calibri"/>
              </a:rPr>
              <a:t> Math</a:t>
            </a:r>
            <a:r>
              <a:rPr lang="en" sz="1200" b="1" i="0" u="none" strike="noStrike">
                <a:solidFill>
                  <a:srgbClr val="000000"/>
                </a:solidFill>
                <a:latin typeface="Calibri"/>
                <a:ea typeface="Calibri"/>
                <a:cs typeface="Calibri"/>
                <a:sym typeface="Calibri"/>
              </a:rPr>
              <a:t> and the specific purpose of each. </a:t>
            </a:r>
            <a:r>
              <a:rPr lang="en" sz="1200" b="1" i="0">
                <a:solidFill>
                  <a:srgbClr val="000000"/>
                </a:solidFill>
                <a:latin typeface="Calibri"/>
                <a:ea typeface="Calibri"/>
                <a:cs typeface="Calibri"/>
                <a:sym typeface="Calibri"/>
              </a:rPr>
              <a:t>​</a:t>
            </a:r>
            <a:r>
              <a:rPr lang="en" sz="1200" b="1" i="0" u="none" strike="noStrike">
                <a:solidFill>
                  <a:srgbClr val="000000"/>
                </a:solidFill>
                <a:latin typeface="Calibri"/>
                <a:ea typeface="Calibri"/>
                <a:cs typeface="Calibri"/>
                <a:sym typeface="Calibri"/>
              </a:rPr>
              <a:t>Let’s begin our exploration of the various assessments used in </a:t>
            </a:r>
            <a:r>
              <a:rPr lang="en" sz="1200" b="1">
                <a:solidFill>
                  <a:srgbClr val="000000"/>
                </a:solidFill>
                <a:latin typeface="Calibri"/>
                <a:ea typeface="Calibri"/>
                <a:cs typeface="Calibri"/>
                <a:sym typeface="Calibri"/>
              </a:rPr>
              <a:t>Bluebonnet Learning </a:t>
            </a:r>
            <a:r>
              <a:rPr lang="en" sz="1200" b="1">
                <a:latin typeface="Calibri"/>
                <a:ea typeface="Calibri"/>
                <a:cs typeface="Calibri"/>
                <a:sym typeface="Calibri"/>
              </a:rPr>
              <a:t>Secondary</a:t>
            </a:r>
            <a:r>
              <a:rPr lang="en" sz="1200" b="1">
                <a:solidFill>
                  <a:srgbClr val="000000"/>
                </a:solidFill>
                <a:latin typeface="Calibri"/>
                <a:ea typeface="Calibri"/>
                <a:cs typeface="Calibri"/>
                <a:sym typeface="Calibri"/>
              </a:rPr>
              <a:t> Math</a:t>
            </a:r>
            <a:r>
              <a:rPr lang="en" sz="1200" b="1" i="0" u="none" strike="noStrike">
                <a:solidFill>
                  <a:srgbClr val="000000"/>
                </a:solidFill>
                <a:latin typeface="Calibri"/>
                <a:ea typeface="Calibri"/>
                <a:cs typeface="Calibri"/>
                <a:sym typeface="Calibri"/>
              </a:rPr>
              <a:t> by taking one and then reflecting on that experience. </a:t>
            </a:r>
            <a:r>
              <a:rPr lang="en" sz="1200">
                <a:latin typeface="Calibri"/>
                <a:ea typeface="Calibri"/>
                <a:cs typeface="Calibri"/>
                <a:sym typeface="Calibri"/>
              </a:rPr>
              <a:t> </a:t>
            </a:r>
            <a:r>
              <a:rPr lang="en" sz="1200" b="1">
                <a:latin typeface="Calibri"/>
                <a:ea typeface="Calibri"/>
                <a:cs typeface="Calibri"/>
                <a:sym typeface="Calibri"/>
              </a:rPr>
              <a:t>You will begin by opening the Grade 7 Module 2 Topic 1 End of Topic Assessment. Because we want to maximize our time together and truly focus in on how the summative and formative assessments support one another, start by skimming the entire assessment. Then you’ll prioritize completing problems 3, 6, 8 and 10. </a:t>
            </a:r>
            <a:r>
              <a:rPr lang="en" sz="1200" b="1" i="0">
                <a:solidFill>
                  <a:srgbClr val="000000"/>
                </a:solidFill>
                <a:latin typeface="Calibri"/>
                <a:ea typeface="Calibri"/>
                <a:cs typeface="Calibri"/>
                <a:sym typeface="Calibri"/>
              </a:rPr>
              <a:t>​</a:t>
            </a:r>
            <a:r>
              <a:rPr lang="en" sz="1200">
                <a:latin typeface="Calibri"/>
                <a:ea typeface="Calibri"/>
                <a:cs typeface="Calibri"/>
                <a:sym typeface="Calibri"/>
              </a:rPr>
              <a:t> </a:t>
            </a:r>
            <a:r>
              <a:rPr lang="en" sz="1200" i="1">
                <a:latin typeface="Calibri"/>
                <a:ea typeface="Calibri"/>
                <a:cs typeface="Calibri"/>
                <a:sym typeface="Calibri"/>
              </a:rPr>
              <a:t>Review the directions on the slide. Give participants 7 minutes to work (more if you have the time). You can choose for them to work independently or collaboratively. </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latin typeface="Calibri"/>
                <a:ea typeface="Calibri"/>
                <a:cs typeface="Calibri"/>
                <a:sym typeface="Calibri"/>
              </a:rPr>
              <a:t>Reflect on that experience by sharing: What knowledge and skills must students possess in order to be successful on this assessment?​</a:t>
            </a:r>
            <a:endParaRPr sz="1200" b="1">
              <a:latin typeface="Calibri"/>
              <a:ea typeface="Calibri"/>
              <a:cs typeface="Calibri"/>
              <a:sym typeface="Calibri"/>
            </a:endParaRPr>
          </a:p>
          <a:p>
            <a:pPr marL="0" lvl="0" indent="0" algn="l" rtl="0">
              <a:lnSpc>
                <a:spcPct val="100000"/>
              </a:lnSpc>
              <a:spcBef>
                <a:spcPts val="0"/>
              </a:spcBef>
              <a:spcAft>
                <a:spcPts val="0"/>
              </a:spcAft>
              <a:buNone/>
            </a:pPr>
            <a:endParaRPr sz="1200" b="1">
              <a:latin typeface="Calibri"/>
              <a:ea typeface="Calibri"/>
              <a:cs typeface="Calibri"/>
              <a:sym typeface="Calibri"/>
            </a:endParaRPr>
          </a:p>
          <a:p>
            <a:pPr marL="0" lvl="0" indent="0" algn="l" rtl="0">
              <a:lnSpc>
                <a:spcPct val="100000"/>
              </a:lnSpc>
              <a:spcBef>
                <a:spcPts val="0"/>
              </a:spcBef>
              <a:spcAft>
                <a:spcPts val="0"/>
              </a:spcAft>
              <a:buNone/>
            </a:pPr>
            <a:r>
              <a:rPr lang="en" sz="1200" i="1">
                <a:latin typeface="Calibri"/>
                <a:ea typeface="Calibri"/>
                <a:cs typeface="Calibri"/>
                <a:sym typeface="Calibri"/>
              </a:rPr>
              <a:t>Notes: </a:t>
            </a:r>
            <a:endParaRPr sz="1200" i="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i="1">
                <a:latin typeface="Calibri"/>
                <a:ea typeface="Calibri"/>
                <a:cs typeface="Calibri"/>
                <a:sym typeface="Calibri"/>
              </a:rPr>
              <a:t>Optional follow up reflection question if time permits: How might a deep understanding of what is required of students on this end-of-topic assessment improve your ability to monitor and respond to students’ progress throughout the module?</a:t>
            </a:r>
            <a:endParaRPr sz="1200" i="1">
              <a:latin typeface="Calibri"/>
              <a:ea typeface="Calibri"/>
              <a:cs typeface="Calibri"/>
              <a:sym typeface="Calibri"/>
            </a:endParaRPr>
          </a:p>
        </p:txBody>
      </p:sp>
      <p:sp>
        <p:nvSpPr>
          <p:cNvPr id="2209" name="Google Shape;2209;g35de166983f_0_53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35de166983f_0_5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g35de166983f_0_53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:39-:43</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i="0" u="none" strike="noStrike">
                <a:solidFill>
                  <a:srgbClr val="000000"/>
                </a:solidFill>
                <a:latin typeface="Calibri"/>
                <a:ea typeface="Calibri"/>
                <a:cs typeface="Calibri"/>
                <a:sym typeface="Calibri"/>
              </a:rPr>
              <a:t> </a:t>
            </a:r>
            <a:r>
              <a:rPr lang="en" sz="1200" b="1" i="0" u="none" strike="noStrike">
                <a:solidFill>
                  <a:srgbClr val="000000"/>
                </a:solidFill>
                <a:latin typeface="Calibri"/>
                <a:ea typeface="Calibri"/>
                <a:cs typeface="Calibri"/>
                <a:sym typeface="Calibri"/>
              </a:rPr>
              <a:t>Now you will take a formative assessment that is tied to the summative assessment you previously examined and then reflect on ways in which the two are connected. </a:t>
            </a:r>
            <a:r>
              <a:rPr lang="en" sz="1200" b="1">
                <a:latin typeface="Calibri"/>
                <a:ea typeface="Calibri"/>
                <a:cs typeface="Calibri"/>
                <a:sym typeface="Calibri"/>
              </a:rPr>
              <a:t> </a:t>
            </a:r>
            <a:r>
              <a:rPr lang="en" sz="1200" b="1" i="0" u="none" strike="noStrike">
                <a:solidFill>
                  <a:srgbClr val="000000"/>
                </a:solidFill>
                <a:latin typeface="Calibri"/>
                <a:ea typeface="Calibri"/>
                <a:cs typeface="Calibri"/>
                <a:sym typeface="Calibri"/>
              </a:rPr>
              <a:t> </a:t>
            </a:r>
            <a:r>
              <a:rPr lang="en" sz="1200" i="1">
                <a:latin typeface="Calibri"/>
                <a:ea typeface="Calibri"/>
                <a:cs typeface="Calibri"/>
                <a:sym typeface="Calibri"/>
              </a:rPr>
              <a:t>Review the directions on the slide and give participants 3 minutes to work. The connections video on the next slide will review these two assessments in detail. </a:t>
            </a:r>
            <a:endParaRPr sz="1200" i="1">
              <a:latin typeface="Calibri"/>
              <a:ea typeface="Calibri"/>
              <a:cs typeface="Calibri"/>
              <a:sym typeface="Calibri"/>
            </a:endParaRPr>
          </a:p>
          <a:p>
            <a:pPr marL="0" lvl="0" indent="0" algn="l" rtl="0">
              <a:lnSpc>
                <a:spcPct val="107000"/>
              </a:lnSpc>
              <a:spcBef>
                <a:spcPts val="0"/>
              </a:spcBef>
              <a:spcAft>
                <a:spcPts val="0"/>
              </a:spcAft>
              <a:buClr>
                <a:schemeClr val="dk1"/>
              </a:buClr>
              <a:buSzPts val="1400"/>
              <a:buFont typeface="Arial"/>
              <a:buNone/>
            </a:pP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i="1">
                <a:latin typeface="Calibri"/>
                <a:ea typeface="Calibri"/>
                <a:cs typeface="Calibri"/>
                <a:sym typeface="Calibri"/>
              </a:rPr>
              <a:t>Note: </a:t>
            </a:r>
            <a:endParaRPr sz="1200" i="1">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i="1">
                <a:latin typeface="Calibri"/>
                <a:ea typeface="Calibri"/>
                <a:cs typeface="Calibri"/>
                <a:sym typeface="Calibri"/>
              </a:rPr>
              <a:t>Hand out hard copies of the assessment and give participants 3 minutes to work (more if you have the time). You can choose for them to work independently or collaboratively. </a:t>
            </a:r>
            <a:endParaRPr sz="1200" i="1">
              <a:latin typeface="Calibri"/>
              <a:ea typeface="Calibri"/>
              <a:cs typeface="Calibri"/>
              <a:sym typeface="Calibri"/>
            </a:endParaRPr>
          </a:p>
          <a:p>
            <a:pPr marL="0" marR="0" lvl="0" indent="0" algn="l" rtl="0">
              <a:lnSpc>
                <a:spcPct val="107000"/>
              </a:lnSpc>
              <a:spcBef>
                <a:spcPts val="0"/>
              </a:spcBef>
              <a:spcAft>
                <a:spcPts val="0"/>
              </a:spcAft>
              <a:buSzPts val="1400"/>
              <a:buNone/>
            </a:pPr>
            <a:endParaRPr i="1">
              <a:highlight>
                <a:srgbClr val="FFFF00"/>
              </a:highlight>
            </a:endParaRPr>
          </a:p>
        </p:txBody>
      </p:sp>
      <p:sp>
        <p:nvSpPr>
          <p:cNvPr id="2218" name="Google Shape;2218;g35de166983f_0_53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Google Shape;2225;g35de166983f_0_5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6" name="Google Shape;2226;g35de166983f_0_5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:43-:47</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a:t>
            </a:r>
            <a:r>
              <a:rPr lang="en" sz="1200" b="1" i="0" u="none" strike="noStrike">
                <a:solidFill>
                  <a:srgbClr val="000000"/>
                </a:solidFill>
                <a:latin typeface="Calibri"/>
                <a:ea typeface="Calibri"/>
                <a:cs typeface="Calibri"/>
                <a:sym typeface="Calibri"/>
              </a:rPr>
              <a:t>Now that you’ve worked through a formative assessment from </a:t>
            </a:r>
            <a:r>
              <a:rPr lang="en" sz="1200" b="1">
                <a:latin typeface="Calibri"/>
                <a:ea typeface="Calibri"/>
                <a:cs typeface="Calibri"/>
                <a:sym typeface="Calibri"/>
              </a:rPr>
              <a:t>Bluebonnet Learning Secondary Math</a:t>
            </a:r>
            <a:r>
              <a:rPr lang="en" sz="1200" b="1" i="0" u="none" strike="noStrike">
                <a:solidFill>
                  <a:srgbClr val="000000"/>
                </a:solidFill>
                <a:latin typeface="Calibri"/>
                <a:ea typeface="Calibri"/>
                <a:cs typeface="Calibri"/>
                <a:sym typeface="Calibri"/>
              </a:rPr>
              <a:t>, let’s unpack how it’s connected to the summative assessment you completed. Watch the video to</a:t>
            </a:r>
            <a:r>
              <a:rPr lang="en" sz="1200" b="1">
                <a:solidFill>
                  <a:srgbClr val="000000"/>
                </a:solidFill>
                <a:latin typeface="Calibri"/>
                <a:ea typeface="Calibri"/>
                <a:cs typeface="Calibri"/>
                <a:sym typeface="Calibri"/>
              </a:rPr>
              <a:t> learn more. </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solidFill>
                  <a:srgbClr val="000000"/>
                </a:solidFill>
                <a:latin typeface="Calibri"/>
                <a:ea typeface="Calibri"/>
                <a:cs typeface="Calibri"/>
                <a:sym typeface="Calibri"/>
              </a:rPr>
              <a:t>Notes and Resources:</a:t>
            </a:r>
            <a:endParaRPr sz="1200">
              <a:solidFill>
                <a:srgbClr val="000000"/>
              </a:solidFill>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 sz="1200">
                <a:latin typeface="Calibri"/>
                <a:ea typeface="Calibri"/>
                <a:cs typeface="Calibri"/>
                <a:sym typeface="Calibri"/>
              </a:rPr>
              <a:t>Video Link: </a:t>
            </a:r>
            <a:r>
              <a:rPr lang="en" sz="1200" u="sng">
                <a:solidFill>
                  <a:schemeClr val="hlink"/>
                </a:solidFill>
                <a:latin typeface="Calibri"/>
                <a:ea typeface="Calibri"/>
                <a:cs typeface="Calibri"/>
                <a:sym typeface="Calibri"/>
                <a:hlinkClick r:id="rId3"/>
              </a:rPr>
              <a:t>https://drive.google.com/file/d/1lvGNNQybkYc8zHoOHBOi54wdViJOq2ub/view?usp=sharing</a:t>
            </a:r>
            <a:r>
              <a:rPr lang="en" sz="1200">
                <a:latin typeface="Calibri"/>
                <a:ea typeface="Calibri"/>
                <a:cs typeface="Calibri"/>
                <a:sym typeface="Calibri"/>
              </a:rPr>
              <a:t> </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Char char="●"/>
            </a:pPr>
            <a:r>
              <a:rPr lang="en" sz="1200" i="0" u="none" strike="noStrike">
                <a:solidFill>
                  <a:srgbClr val="000000"/>
                </a:solidFill>
                <a:latin typeface="Calibri"/>
                <a:ea typeface="Calibri"/>
                <a:cs typeface="Calibri"/>
                <a:sym typeface="Calibri"/>
              </a:rPr>
              <a:t>Play the video (</a:t>
            </a:r>
            <a:r>
              <a:rPr lang="en" sz="1200">
                <a:latin typeface="Calibri"/>
                <a:ea typeface="Calibri"/>
                <a:cs typeface="Calibri"/>
                <a:sym typeface="Calibri"/>
              </a:rPr>
              <a:t>3</a:t>
            </a:r>
            <a:r>
              <a:rPr lang="en" sz="1200" i="0" u="none" strike="noStrike">
                <a:solidFill>
                  <a:srgbClr val="000000"/>
                </a:solidFill>
                <a:latin typeface="Calibri"/>
                <a:ea typeface="Calibri"/>
                <a:cs typeface="Calibri"/>
                <a:sym typeface="Calibri"/>
              </a:rPr>
              <a:t> minutes)</a:t>
            </a:r>
            <a:r>
              <a:rPr lang="en" sz="1200">
                <a:solidFill>
                  <a:srgbClr val="000000"/>
                </a:solidFill>
                <a:latin typeface="Calibri"/>
                <a:ea typeface="Calibri"/>
                <a:cs typeface="Calibri"/>
                <a:sym typeface="Calibri"/>
              </a:rPr>
              <a:t>. Links provided have closed captions</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SzPts val="1400"/>
              <a:buNone/>
            </a:pPr>
            <a:endParaRPr sz="1200"/>
          </a:p>
        </p:txBody>
      </p:sp>
      <p:sp>
        <p:nvSpPr>
          <p:cNvPr id="2227" name="Google Shape;2227;g35de166983f_0_5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35de166983f_0_5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3" name="Google Shape;2233;g35de166983f_0_53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:47-:55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i="0" u="none" strike="noStrike">
                <a:solidFill>
                  <a:srgbClr val="000000"/>
                </a:solidFill>
                <a:latin typeface="Calibri"/>
                <a:ea typeface="Calibri"/>
                <a:cs typeface="Calibri"/>
                <a:sym typeface="Calibri"/>
              </a:rPr>
              <a:t> To deepen our understanding of the alignment between summative and formative assessments used in </a:t>
            </a:r>
            <a:r>
              <a:rPr lang="en" sz="1200" b="1">
                <a:solidFill>
                  <a:srgbClr val="000000"/>
                </a:solidFill>
                <a:latin typeface="Calibri"/>
                <a:ea typeface="Calibri"/>
                <a:cs typeface="Calibri"/>
                <a:sym typeface="Calibri"/>
              </a:rPr>
              <a:t>Bluebonnet Learning </a:t>
            </a:r>
            <a:r>
              <a:rPr lang="en" sz="1200" b="1">
                <a:latin typeface="Calibri"/>
                <a:ea typeface="Calibri"/>
                <a:cs typeface="Calibri"/>
                <a:sym typeface="Calibri"/>
              </a:rPr>
              <a:t>Secondary</a:t>
            </a:r>
            <a:r>
              <a:rPr lang="en" sz="1200" b="1">
                <a:solidFill>
                  <a:srgbClr val="000000"/>
                </a:solidFill>
                <a:latin typeface="Calibri"/>
                <a:ea typeface="Calibri"/>
                <a:cs typeface="Calibri"/>
                <a:sym typeface="Calibri"/>
              </a:rPr>
              <a:t> Math</a:t>
            </a:r>
            <a:r>
              <a:rPr lang="en" sz="1200" b="1" i="0" u="none" strike="noStrike">
                <a:solidFill>
                  <a:srgbClr val="000000"/>
                </a:solidFill>
                <a:latin typeface="Calibri"/>
                <a:ea typeface="Calibri"/>
                <a:cs typeface="Calibri"/>
                <a:sym typeface="Calibri"/>
              </a:rPr>
              <a:t>, let’s now look at a second formative assessment and reflect on how it is connected to the summative assessment we analyzed at the start</a:t>
            </a:r>
            <a:r>
              <a:rPr lang="en" sz="1200" b="1">
                <a:solidFill>
                  <a:srgbClr val="000000"/>
                </a:solidFill>
                <a:latin typeface="Calibri"/>
                <a:ea typeface="Calibri"/>
                <a:cs typeface="Calibri"/>
                <a:sym typeface="Calibri"/>
              </a:rPr>
              <a:t>. </a:t>
            </a:r>
            <a:r>
              <a:rPr lang="en" sz="1200" i="1">
                <a:latin typeface="Calibri"/>
                <a:ea typeface="Calibri"/>
                <a:cs typeface="Calibri"/>
                <a:sym typeface="Calibri"/>
              </a:rPr>
              <a:t>Review the directions on the slide. The questions are the same as the previous formative deep dive. Give participants 3 minutes to work (more if you have the time). You can choose for them to work independently or collaboratively.  After 3 minutes, provide participants with time to discuss their answer to the two questions.</a:t>
            </a:r>
            <a:endParaRPr i="1"/>
          </a:p>
        </p:txBody>
      </p:sp>
      <p:sp>
        <p:nvSpPr>
          <p:cNvPr id="2234" name="Google Shape;2234;g35de166983f_0_53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35de166983f_0_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6" name="Google Shape;1946;g35de166983f_0_20: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:03</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 sz="1200">
                <a:latin typeface="Calibri"/>
                <a:ea typeface="Calibri"/>
                <a:cs typeface="Calibri"/>
                <a:sym typeface="Calibri"/>
              </a:rPr>
              <a:t>Say:</a:t>
            </a:r>
            <a:r>
              <a:rPr lang="en" sz="1200" b="1" i="0" u="none" strike="noStrike">
                <a:solidFill>
                  <a:srgbClr val="000000"/>
                </a:solidFill>
                <a:latin typeface="Calibri"/>
                <a:ea typeface="Calibri"/>
                <a:cs typeface="Calibri"/>
                <a:sym typeface="Calibri"/>
              </a:rPr>
              <a:t> Here are the norms I invite us to follow for each live </a:t>
            </a:r>
            <a:r>
              <a:rPr lang="en" sz="1200" b="1">
                <a:solidFill>
                  <a:srgbClr val="000000"/>
                </a:solidFill>
                <a:latin typeface="Calibri"/>
                <a:ea typeface="Calibri"/>
                <a:cs typeface="Calibri"/>
                <a:sym typeface="Calibri"/>
              </a:rPr>
              <a:t>session</a:t>
            </a:r>
            <a:r>
              <a:rPr lang="en" sz="1200" b="1" i="0" u="none" strike="noStrike">
                <a:solidFill>
                  <a:srgbClr val="000000"/>
                </a:solidFill>
                <a:latin typeface="Calibri"/>
                <a:ea typeface="Calibri"/>
                <a:cs typeface="Calibri"/>
                <a:sym typeface="Calibri"/>
              </a:rPr>
              <a:t>. We hope for these </a:t>
            </a:r>
            <a:r>
              <a:rPr lang="en" sz="1200" b="1">
                <a:solidFill>
                  <a:srgbClr val="000000"/>
                </a:solidFill>
                <a:latin typeface="Calibri"/>
                <a:ea typeface="Calibri"/>
                <a:cs typeface="Calibri"/>
                <a:sym typeface="Calibri"/>
              </a:rPr>
              <a:t>session</a:t>
            </a:r>
            <a:r>
              <a:rPr lang="en" sz="1200" b="1" i="0" u="none" strike="noStrike">
                <a:solidFill>
                  <a:srgbClr val="000000"/>
                </a:solidFill>
                <a:latin typeface="Calibri"/>
                <a:ea typeface="Calibri"/>
                <a:cs typeface="Calibri"/>
                <a:sym typeface="Calibri"/>
              </a:rPr>
              <a:t>s to be filled with engagement, partnership, curiosity, and most importantly community. To ensure that we have </a:t>
            </a:r>
            <a:r>
              <a:rPr lang="en" sz="1200" b="1">
                <a:solidFill>
                  <a:srgbClr val="000000"/>
                </a:solidFill>
                <a:latin typeface="Calibri"/>
                <a:ea typeface="Calibri"/>
                <a:cs typeface="Calibri"/>
                <a:sym typeface="Calibri"/>
              </a:rPr>
              <a:t>session</a:t>
            </a:r>
            <a:r>
              <a:rPr lang="en" sz="1200" b="1" i="0" u="none" strike="noStrike">
                <a:solidFill>
                  <a:srgbClr val="000000"/>
                </a:solidFill>
                <a:latin typeface="Calibri"/>
                <a:ea typeface="Calibri"/>
                <a:cs typeface="Calibri"/>
                <a:sym typeface="Calibri"/>
              </a:rPr>
              <a:t>s filled with these ideas, we’ve established these norms. First, please stay engaged and participate in all learning experiences.  We also ask that you raise your hand to answer questions from the facilitator through the session.</a:t>
            </a:r>
            <a:endParaRPr sz="1200" b="1">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Calibri"/>
              <a:buNone/>
            </a:pPr>
            <a:r>
              <a:rPr lang="en" sz="1200" b="1" i="0" u="none" strike="noStrike">
                <a:solidFill>
                  <a:srgbClr val="000000"/>
                </a:solidFill>
                <a:latin typeface="Calibri"/>
                <a:ea typeface="Calibri"/>
                <a:cs typeface="Calibri"/>
                <a:sym typeface="Calibri"/>
              </a:rPr>
              <a:t>Second, we want you all to feel as though you are partners in this work so if you have a question, please feel free to raise your hand. We want everyone to feel that what they think has value, so we ask that you wait for a person to finish their thoughts before speaking. </a:t>
            </a:r>
            <a:endParaRPr sz="1200" b="1">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Calibri"/>
              <a:buNone/>
            </a:pPr>
            <a:r>
              <a:rPr lang="en" sz="1200" b="1" i="0" u="none" strike="noStrike">
                <a:solidFill>
                  <a:srgbClr val="000000"/>
                </a:solidFill>
                <a:latin typeface="Calibri"/>
                <a:ea typeface="Calibri"/>
                <a:cs typeface="Calibri"/>
                <a:sym typeface="Calibri"/>
              </a:rPr>
              <a:t>Third, please feel free to ask questions </a:t>
            </a:r>
            <a:r>
              <a:rPr lang="en" sz="1200" b="1">
                <a:solidFill>
                  <a:srgbClr val="000000"/>
                </a:solidFill>
                <a:latin typeface="Calibri"/>
                <a:ea typeface="Calibri"/>
                <a:cs typeface="Calibri"/>
                <a:sym typeface="Calibri"/>
              </a:rPr>
              <a:t>throughout</a:t>
            </a:r>
            <a:r>
              <a:rPr lang="en" sz="1200" b="1" i="0" u="none" strike="noStrike">
                <a:solidFill>
                  <a:srgbClr val="000000"/>
                </a:solidFill>
                <a:latin typeface="Calibri"/>
                <a:ea typeface="Calibri"/>
                <a:cs typeface="Calibri"/>
                <a:sym typeface="Calibri"/>
              </a:rPr>
              <a:t> our session. </a:t>
            </a:r>
            <a:endParaRPr sz="1200" b="1" strike="sngStrike">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Calibri"/>
              <a:buNone/>
            </a:pPr>
            <a:r>
              <a:rPr lang="en" sz="1200" b="1" i="0" u="none" strike="noStrike">
                <a:solidFill>
                  <a:srgbClr val="000000"/>
                </a:solidFill>
                <a:latin typeface="Calibri"/>
                <a:ea typeface="Calibri"/>
                <a:cs typeface="Calibri"/>
                <a:sym typeface="Calibri"/>
              </a:rPr>
              <a:t>Lastly, please give yourself grace and accept the lack of closure that will come from this learning journey. You won't know everything today, and that's okay. Be kind to yourself and others.</a:t>
            </a:r>
            <a:endParaRPr sz="1200" b="1">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br>
              <a:rPr lang="en" sz="1200">
                <a:latin typeface="Calibri"/>
                <a:ea typeface="Calibri"/>
                <a:cs typeface="Calibri"/>
                <a:sym typeface="Calibri"/>
              </a:rPr>
            </a:br>
            <a:r>
              <a:rPr lang="en" sz="1200" i="1">
                <a:latin typeface="Calibri"/>
                <a:ea typeface="Calibri"/>
                <a:cs typeface="Calibri"/>
                <a:sym typeface="Calibri"/>
              </a:rPr>
              <a:t>Notes: </a:t>
            </a:r>
            <a:endParaRPr sz="1200" i="1">
              <a:latin typeface="Calibri"/>
              <a:ea typeface="Calibri"/>
              <a:cs typeface="Calibri"/>
              <a:sym typeface="Calibri"/>
            </a:endParaRPr>
          </a:p>
          <a:p>
            <a:pPr marL="457200" lvl="0" indent="-323850" algn="l" rtl="0">
              <a:lnSpc>
                <a:spcPct val="100000"/>
              </a:lnSpc>
              <a:spcBef>
                <a:spcPts val="0"/>
              </a:spcBef>
              <a:spcAft>
                <a:spcPts val="0"/>
              </a:spcAft>
              <a:buSzPts val="1500"/>
              <a:buChar char="●"/>
            </a:pPr>
            <a:r>
              <a:rPr lang="en" sz="1200" i="1">
                <a:latin typeface="Calibri"/>
                <a:ea typeface="Calibri"/>
                <a:cs typeface="Calibri"/>
                <a:sym typeface="Calibri"/>
              </a:rPr>
              <a:t>This occurs after the HQIM Intro session so if you reviewed these norms in prior sessions, you may choose </a:t>
            </a:r>
            <a:r>
              <a:rPr lang="en" sz="1200" b="1" i="1">
                <a:latin typeface="Calibri"/>
                <a:ea typeface="Calibri"/>
                <a:cs typeface="Calibri"/>
                <a:sym typeface="Calibri"/>
              </a:rPr>
              <a:t>not</a:t>
            </a:r>
            <a:r>
              <a:rPr lang="en" sz="1200" i="1">
                <a:latin typeface="Calibri"/>
                <a:ea typeface="Calibri"/>
                <a:cs typeface="Calibri"/>
                <a:sym typeface="Calibri"/>
              </a:rPr>
              <a:t> to explain them again and instead highlight what you saw participants do well in the prior session and provide a focus area for your time together in this session</a:t>
            </a:r>
            <a:endParaRPr sz="1200">
              <a:latin typeface="Calibri"/>
              <a:ea typeface="Calibri"/>
              <a:cs typeface="Calibri"/>
              <a:sym typeface="Calibri"/>
            </a:endParaRPr>
          </a:p>
          <a:p>
            <a:pPr marL="457200" lvl="0" indent="-323850" algn="l" rtl="0">
              <a:lnSpc>
                <a:spcPct val="100000"/>
              </a:lnSpc>
              <a:spcBef>
                <a:spcPts val="0"/>
              </a:spcBef>
              <a:spcAft>
                <a:spcPts val="0"/>
              </a:spcAft>
              <a:buSzPts val="1500"/>
              <a:buFont typeface="Calibri"/>
              <a:buChar char="●"/>
            </a:pPr>
            <a:r>
              <a:rPr lang="en" sz="1200" i="1">
                <a:latin typeface="Calibri"/>
                <a:ea typeface="Calibri"/>
                <a:cs typeface="Calibri"/>
                <a:sym typeface="Calibri"/>
              </a:rPr>
              <a:t>Optional edit: If you have a parking lot up for questions, you would want to name that with the curiosity norm. </a:t>
            </a:r>
            <a:endParaRPr sz="1200">
              <a:latin typeface="Calibri"/>
              <a:ea typeface="Calibri"/>
              <a:cs typeface="Calibri"/>
              <a:sym typeface="Calibri"/>
            </a:endParaRPr>
          </a:p>
        </p:txBody>
      </p:sp>
      <p:sp>
        <p:nvSpPr>
          <p:cNvPr id="1947" name="Google Shape;1947;g35de166983f_0_20: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35de166983f_0_5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4" name="Google Shape;2244;g35de166983f_0_5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:55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55 min mark</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Let’s close out with a reflection to summarize our learning then move to our Next Steps. </a:t>
            </a:r>
            <a:endParaRPr sz="1200">
              <a:latin typeface="Calibri"/>
              <a:ea typeface="Calibri"/>
              <a:cs typeface="Calibri"/>
              <a:sym typeface="Calibri"/>
            </a:endParaRPr>
          </a:p>
        </p:txBody>
      </p:sp>
      <p:sp>
        <p:nvSpPr>
          <p:cNvPr id="2245" name="Google Shape;2245;g35de166983f_0_53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35de166983f_0_60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5" name="Google Shape;2255;g35de166983f_0_60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sz="1200">
                <a:latin typeface="Calibri"/>
                <a:ea typeface="Calibri"/>
                <a:cs typeface="Calibri"/>
                <a:sym typeface="Calibri"/>
              </a:rPr>
              <a:t>:56-:59</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 sz="1200">
                <a:latin typeface="Calibri"/>
                <a:ea typeface="Calibri"/>
                <a:cs typeface="Calibri"/>
                <a:sym typeface="Calibri"/>
              </a:rPr>
              <a:t>Say:</a:t>
            </a:r>
            <a:r>
              <a:rPr lang="en" sz="1200" b="1">
                <a:latin typeface="Calibri"/>
                <a:ea typeface="Calibri"/>
                <a:cs typeface="Calibri"/>
                <a:sym typeface="Calibri"/>
              </a:rPr>
              <a:t> There are a few questions I’d like you to consider as you synthesize your learning</a:t>
            </a:r>
            <a:r>
              <a:rPr lang="en" sz="1200">
                <a:latin typeface="Calibri"/>
                <a:ea typeface="Calibri"/>
                <a:cs typeface="Calibri"/>
                <a:sym typeface="Calibri"/>
              </a:rPr>
              <a:t>. </a:t>
            </a:r>
            <a:r>
              <a:rPr lang="en" sz="1200" i="1">
                <a:latin typeface="Calibri"/>
                <a:ea typeface="Calibri"/>
                <a:cs typeface="Calibri"/>
                <a:sym typeface="Calibri"/>
              </a:rPr>
              <a:t>Read the 2 questions on the slide. </a:t>
            </a:r>
            <a:r>
              <a:rPr lang="en" sz="1200" b="1">
                <a:latin typeface="Calibri"/>
                <a:ea typeface="Calibri"/>
                <a:cs typeface="Calibri"/>
                <a:sym typeface="Calibri"/>
              </a:rPr>
              <a:t>Take a few minutes to consider your own practices in your school and reflect on the essential questions. You can jot your ideas down in your Guided Notes. </a:t>
            </a:r>
            <a:r>
              <a:rPr lang="en" sz="1200" i="1">
                <a:solidFill>
                  <a:schemeClr val="dk1"/>
                </a:solidFill>
                <a:latin typeface="Calibri"/>
                <a:ea typeface="Calibri"/>
                <a:cs typeface="Calibri"/>
                <a:sym typeface="Calibri"/>
              </a:rPr>
              <a:t>Pause for 2 min for reflection. If time allows, ask for volunteers to share their reflections to one of the questions.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b="1">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br>
              <a:rPr lang="en"/>
            </a:br>
            <a:endParaRPr i="1"/>
          </a:p>
        </p:txBody>
      </p:sp>
      <p:sp>
        <p:nvSpPr>
          <p:cNvPr id="2256" name="Google Shape;2256;g35de166983f_0_60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5eae9459eb_1_20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4" name="Google Shape;2264;g35eae9459eb_1_20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 sz="1200" i="1">
                <a:solidFill>
                  <a:schemeClr val="dk1"/>
                </a:solidFill>
                <a:latin typeface="Calibri"/>
                <a:ea typeface="Calibri"/>
                <a:cs typeface="Calibri"/>
                <a:sym typeface="Calibri"/>
              </a:rPr>
              <a:t>Notes: </a:t>
            </a:r>
            <a:endParaRPr sz="1200" i="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i="1">
                <a:solidFill>
                  <a:schemeClr val="dk1"/>
                </a:solidFill>
                <a:latin typeface="Calibri"/>
                <a:ea typeface="Calibri"/>
                <a:cs typeface="Calibri"/>
                <a:sym typeface="Calibri"/>
              </a:rPr>
              <a:t>Insert any important links in the slide. This can specific next steps, tasks,  etc. If you have a facilitation survey, include that information as well. </a:t>
            </a:r>
            <a:endParaRPr sz="1200" i="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i="1">
                <a:solidFill>
                  <a:schemeClr val="dk1"/>
                </a:solidFill>
                <a:latin typeface="Calibri"/>
                <a:ea typeface="Calibri"/>
                <a:cs typeface="Calibri"/>
                <a:sym typeface="Calibri"/>
              </a:rPr>
              <a:t>Contact Information for session questions should be provided</a:t>
            </a:r>
            <a:r>
              <a:rPr lang="en" sz="1200" i="1" strike="sngStrike">
                <a:solidFill>
                  <a:schemeClr val="dk1"/>
                </a:solidFill>
                <a:latin typeface="Calibri"/>
                <a:ea typeface="Calibri"/>
                <a:cs typeface="Calibri"/>
                <a:sym typeface="Calibri"/>
              </a:rPr>
              <a:t>.</a:t>
            </a:r>
            <a:r>
              <a:rPr lang="en" sz="1200" i="1">
                <a:solidFill>
                  <a:schemeClr val="dk1"/>
                </a:solidFill>
                <a:latin typeface="Calibri"/>
                <a:ea typeface="Calibri"/>
                <a:cs typeface="Calibri"/>
                <a:sym typeface="Calibri"/>
              </a:rPr>
              <a:t> Also share any other resources that may also be available like an FAQ, Office Hours, newsletters, etc. </a:t>
            </a:r>
            <a:endParaRPr sz="1200" i="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i="1">
                <a:solidFill>
                  <a:schemeClr val="dk1"/>
                </a:solidFill>
                <a:latin typeface="Calibri"/>
                <a:ea typeface="Calibri"/>
                <a:cs typeface="Calibri"/>
                <a:sym typeface="Calibri"/>
              </a:rPr>
              <a:t>If you know the next date and time of your next session(s) with this audience, please include those dates and times as well.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Exit Ticket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Recommend timing=5-10 min</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solidFill>
                  <a:schemeClr val="dk1"/>
                </a:solidFill>
                <a:latin typeface="Calibri"/>
                <a:ea typeface="Calibri"/>
                <a:cs typeface="Calibri"/>
                <a:sym typeface="Calibri"/>
              </a:rPr>
              <a:t>Link: </a:t>
            </a:r>
            <a:r>
              <a:rPr lang="en" sz="1200" i="1" u="sng">
                <a:solidFill>
                  <a:schemeClr val="hlink"/>
                </a:solidFill>
                <a:latin typeface="Calibri"/>
                <a:ea typeface="Calibri"/>
                <a:cs typeface="Calibri"/>
                <a:sym typeface="Calibri"/>
                <a:hlinkClick r:id="rId3"/>
              </a:rPr>
              <a:t>https://tea.co1.qualtrics.com/jfe/form/SV_6nj42JVVlU4hveK</a:t>
            </a:r>
            <a:r>
              <a:rPr lang="en" sz="1200" i="1">
                <a:solidFill>
                  <a:schemeClr val="dk1"/>
                </a:solidFill>
                <a:latin typeface="Calibri"/>
                <a:ea typeface="Calibri"/>
                <a:cs typeface="Calibri"/>
                <a:sym typeface="Calibri"/>
              </a:rPr>
              <a:t>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65" name="Google Shape;2265;g35eae9459eb_1_20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35eae9459eb_1_2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3" name="Google Shape;2273;g35eae9459eb_1_26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Exit Ticket </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Recommend timing=5-10 min</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i="1">
                <a:latin typeface="Calibri"/>
                <a:ea typeface="Calibri"/>
                <a:cs typeface="Calibri"/>
                <a:sym typeface="Calibri"/>
              </a:rPr>
              <a:t>Link: </a:t>
            </a:r>
            <a:r>
              <a:rPr lang="en" sz="1200" i="1" u="sng">
                <a:solidFill>
                  <a:schemeClr val="hlink"/>
                </a:solidFill>
                <a:latin typeface="Calibri"/>
                <a:ea typeface="Calibri"/>
                <a:cs typeface="Calibri"/>
                <a:sym typeface="Calibri"/>
                <a:hlinkClick r:id="rId3"/>
              </a:rPr>
              <a:t>https://tea.co1.qualtrics.com/jfe/form/SV_6nj42JVVlU4hveK</a:t>
            </a:r>
            <a:r>
              <a:rPr lang="en" sz="1200" i="1">
                <a:solidFill>
                  <a:schemeClr val="dk1"/>
                </a:solidFill>
                <a:latin typeface="Calibri"/>
                <a:ea typeface="Calibri"/>
                <a:cs typeface="Calibri"/>
                <a:sym typeface="Calibri"/>
              </a:rPr>
              <a:t> </a:t>
            </a:r>
            <a:endParaRPr sz="1200" b="1">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200" i="1">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200" i="1">
                <a:latin typeface="Calibri"/>
                <a:ea typeface="Calibri"/>
                <a:cs typeface="Calibri"/>
                <a:sym typeface="Calibri"/>
              </a:rPr>
              <a:t>You can choose to give participants 10 minutes to complete the exit ticket independently by adding to the guided notes or creating a separate document. The questions, answers, and rationale are included below in the slides just in case you want to review the exit ticket after giving it or use the questions to stamp key ideas at the end of the session. If you choose to review the questions, answers and rationale included in the slides with participants, please ensure the Exit Ticket link has been utilized first. </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11"/>
          </a:p>
        </p:txBody>
      </p:sp>
      <p:sp>
        <p:nvSpPr>
          <p:cNvPr id="2274" name="Google Shape;2274;g35eae9459eb_1_26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7"/>
        <p:cNvGrpSpPr/>
        <p:nvPr/>
      </p:nvGrpSpPr>
      <p:grpSpPr>
        <a:xfrm>
          <a:off x="0" y="0"/>
          <a:ext cx="0" cy="0"/>
          <a:chOff x="0" y="0"/>
          <a:chExt cx="0" cy="0"/>
        </a:xfrm>
      </p:grpSpPr>
      <p:sp>
        <p:nvSpPr>
          <p:cNvPr id="2278" name="Google Shape;2278;g35eae9459eb_1_20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79" name="Google Shape;2279;g35eae9459eb_1_20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35eae9459eb_1_20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85" name="Google Shape;2285;g35eae9459eb_1_20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35eae9459eb_1_20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91" name="Google Shape;2291;g35eae9459eb_1_20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35eae9459eb_1_20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97" name="Google Shape;2297;g35eae9459eb_1_20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35de166983f_0_6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3" name="Google Shape;2303;g35de166983f_0_6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4" name="Google Shape;2304;g35de166983f_0_6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35de166983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4" name="Google Shape;1964;g35de166983f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latin typeface="Calibri"/>
                <a:ea typeface="Calibri"/>
                <a:cs typeface="Calibri"/>
                <a:sym typeface="Calibri"/>
              </a:rPr>
              <a:t>:04</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200" i="1">
                <a:latin typeface="Calibri"/>
                <a:ea typeface="Calibri"/>
                <a:cs typeface="Calibri"/>
                <a:sym typeface="Calibri"/>
              </a:rPr>
              <a:t>Summarize and/or have participants read the 3 bullets</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Our main goals for this session are to become familiar with the types of assessments in Bluebonnet Learning Secondary Math and to learn more about leading your teachers in leveraging learning acceleration strategies within the HQIM. </a:t>
            </a:r>
            <a:endParaRPr sz="1200" b="1">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65" name="Google Shape;1965;g35de166983f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de166983f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2" name="Google Shape;1972;g35de166983f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latin typeface="Calibri"/>
                <a:ea typeface="Calibri"/>
                <a:cs typeface="Calibri"/>
                <a:sym typeface="Calibri"/>
              </a:rPr>
              <a:t>:04-:05</a:t>
            </a: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Before we dive into our session, we are going to set our purpose for learning and connect to the competencies we are building as part of our professional learning. </a:t>
            </a:r>
            <a:r>
              <a:rPr lang="en" sz="1200" i="1">
                <a:latin typeface="Calibri"/>
                <a:ea typeface="Calibri"/>
                <a:cs typeface="Calibri"/>
                <a:sym typeface="Calibri"/>
              </a:rPr>
              <a:t>Have a participant read the essential questions and another participant read the aligned competency</a:t>
            </a:r>
            <a:r>
              <a:rPr lang="en" sz="1200">
                <a:latin typeface="Calibri"/>
                <a:ea typeface="Calibri"/>
                <a:cs typeface="Calibri"/>
                <a:sym typeface="Calibri"/>
              </a:rPr>
              <a:t> </a:t>
            </a:r>
            <a:r>
              <a:rPr lang="en" sz="1200" b="1">
                <a:latin typeface="Calibri"/>
                <a:ea typeface="Calibri"/>
                <a:cs typeface="Calibri"/>
                <a:sym typeface="Calibri"/>
              </a:rPr>
              <a:t>Now that we have named the purpose of our learning today, take a moment to reflect on how this session will contribute to the mastery of the aligned competency. Jot this down in your guided notes.</a:t>
            </a:r>
            <a:endParaRPr sz="1200" b="1">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i="1">
                <a:latin typeface="Calibri"/>
                <a:ea typeface="Calibri"/>
                <a:cs typeface="Calibri"/>
                <a:sym typeface="Calibri"/>
              </a:rPr>
              <a:t>Notes: If time allows, you could have participants share their thoughts with a partner.</a:t>
            </a:r>
            <a:endParaRPr sz="1200" b="1" i="1">
              <a:latin typeface="Calibri"/>
              <a:ea typeface="Calibri"/>
              <a:cs typeface="Calibri"/>
              <a:sym typeface="Calibri"/>
            </a:endParaRPr>
          </a:p>
        </p:txBody>
      </p:sp>
      <p:sp>
        <p:nvSpPr>
          <p:cNvPr id="1973" name="Google Shape;1973;g35de166983f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35de166983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g35de166983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:05</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5 min mark</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a:latin typeface="Calibri"/>
                <a:ea typeface="Calibri"/>
                <a:cs typeface="Calibri"/>
                <a:sym typeface="Calibri"/>
              </a:rPr>
              <a:t> We will begin our time understanding the principles of learning acceleration and identify how Bluebonnet Learning Secondary Math assessments can ensure learning acceleration for all students.</a:t>
            </a:r>
            <a:endParaRPr sz="1200">
              <a:latin typeface="Calibri"/>
              <a:ea typeface="Calibri"/>
              <a:cs typeface="Calibri"/>
              <a:sym typeface="Calibri"/>
            </a:endParaRPr>
          </a:p>
        </p:txBody>
      </p:sp>
      <p:sp>
        <p:nvSpPr>
          <p:cNvPr id="1981" name="Google Shape;1981;g35de166983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35de166983f_0_29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1" name="Google Shape;1991;g35de166983f_0_29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:05-:06</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 </a:t>
            </a:r>
            <a:r>
              <a:rPr lang="en" sz="1200" b="1" i="0" u="none" strike="noStrike">
                <a:solidFill>
                  <a:srgbClr val="000000"/>
                </a:solidFill>
                <a:latin typeface="Calibri"/>
                <a:ea typeface="Calibri"/>
                <a:cs typeface="Calibri"/>
                <a:sym typeface="Calibri"/>
              </a:rPr>
              <a:t>As you become more familiar with assessments and using data from assessments to make instructional decisions, you will inevitably be faced with the question of how to best help students who are experiencing learning gaps.  There are two common responses to that: remediation and learning acceleration. While both of these methods share the goal of improving student outcomes, as you will see, they can create very different outcomes.</a:t>
            </a:r>
            <a:r>
              <a:rPr lang="en" sz="1200" b="1">
                <a:solidFill>
                  <a:srgbClr val="000000"/>
                </a:solidFill>
                <a:latin typeface="Calibri"/>
                <a:ea typeface="Calibri"/>
                <a:cs typeface="Calibri"/>
                <a:sym typeface="Calibri"/>
              </a:rPr>
              <a:t> </a:t>
            </a:r>
            <a:r>
              <a:rPr lang="en" sz="1200" i="1">
                <a:latin typeface="Calibri"/>
                <a:ea typeface="Calibri"/>
                <a:cs typeface="Calibri"/>
                <a:sym typeface="Calibri"/>
              </a:rPr>
              <a:t>Read the information on the slide.</a:t>
            </a:r>
            <a:endParaRPr sz="1200" i="1">
              <a:latin typeface="Calibri"/>
              <a:ea typeface="Calibri"/>
              <a:cs typeface="Calibri"/>
              <a:sym typeface="Calibri"/>
            </a:endParaRPr>
          </a:p>
        </p:txBody>
      </p:sp>
      <p:sp>
        <p:nvSpPr>
          <p:cNvPr id="1992" name="Google Shape;1992;g35de166983f_0_29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35de166983f_0_2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5" name="Google Shape;2005;g35de166983f_0_29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:06-:08</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i="1">
                <a:latin typeface="Calibri"/>
                <a:ea typeface="Calibri"/>
                <a:cs typeface="Calibri"/>
                <a:sym typeface="Calibri"/>
              </a:rPr>
              <a:t>Ask for a volunteer to read the remediation bullets and another volunteer to read the learning acceleration bullets.</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06" name="Google Shape;2006;g35de166983f_0_29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35de166983f_0_29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5" name="Google Shape;2015;g35de166983f_0_29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animated slide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:08-:10</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Say:</a:t>
            </a:r>
            <a:r>
              <a:rPr lang="en" sz="1200" b="1">
                <a:latin typeface="Calibri"/>
                <a:ea typeface="Calibri"/>
                <a:cs typeface="Calibri"/>
                <a:sym typeface="Calibri"/>
              </a:rPr>
              <a:t> Let’s look at how these two strategies play out over the course of a year. With remediation, the teacher prioritizes the knowledge and skills from prior grade levels, which you can see in the blue and the green, which is taught first. This comes at the expense of the grade-level appropriate learning, shown in orange. This perpetuates the cycle of students falling behind, because the year ends and students have unfinished learning from their grade-level.</a:t>
            </a:r>
            <a:r>
              <a:rPr lang="en" sz="1200">
                <a:latin typeface="Calibri"/>
                <a:ea typeface="Calibri"/>
                <a:cs typeface="Calibri"/>
                <a:sym typeface="Calibri"/>
              </a:rPr>
              <a:t> (CLICK)</a:t>
            </a:r>
            <a:r>
              <a:rPr lang="en" sz="1200" i="1">
                <a:latin typeface="Calibri"/>
                <a:ea typeface="Calibri"/>
                <a:cs typeface="Calibri"/>
                <a:sym typeface="Calibri"/>
              </a:rPr>
              <a:t> to reveal the next image</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b="1">
                <a:latin typeface="Calibri"/>
                <a:ea typeface="Calibri"/>
                <a:cs typeface="Calibri"/>
                <a:sym typeface="Calibri"/>
              </a:rPr>
              <a:t>Learning acceleration on the other hand prioritizes the grade-level work and strategically interweaves the knowledge and skills from prior grades that students need “just-in-time.” This allows students to access grade-level appropriate learning while preparing them for the next year. On the slide, you can see the content from prior grades in blue and green is woven into the orange when it makes the most sense, and students end the year having learned all the grade-level content.</a:t>
            </a:r>
            <a:r>
              <a:rPr lang="en" sz="1200">
                <a:latin typeface="Calibri"/>
                <a:ea typeface="Calibri"/>
                <a:cs typeface="Calibri"/>
                <a:sym typeface="Calibri"/>
              </a:rPr>
              <a:t> </a:t>
            </a:r>
            <a:r>
              <a:rPr lang="en" sz="1200" b="1">
                <a:latin typeface="Calibri"/>
                <a:ea typeface="Calibri"/>
                <a:cs typeface="Calibri"/>
                <a:sym typeface="Calibri"/>
              </a:rPr>
              <a:t>Luckily, Bluebonnet Learning Secondary Math</a:t>
            </a:r>
            <a:r>
              <a:rPr lang="en" sz="1200" b="1" i="0" u="none" strike="noStrike">
                <a:solidFill>
                  <a:srgbClr val="000000"/>
                </a:solidFill>
                <a:latin typeface="Calibri"/>
                <a:ea typeface="Calibri"/>
                <a:cs typeface="Calibri"/>
                <a:sym typeface="Calibri"/>
              </a:rPr>
              <a:t> is designed for learning acceleration with just-in-time supports.</a:t>
            </a:r>
            <a:r>
              <a:rPr lang="en" sz="1200" b="1" i="0">
                <a:solidFill>
                  <a:srgbClr val="000000"/>
                </a:solidFill>
                <a:latin typeface="Calibri"/>
                <a:ea typeface="Calibri"/>
                <a:cs typeface="Calibri"/>
                <a:sym typeface="Calibri"/>
              </a:rPr>
              <a:t>​ Let’s look at a few examples of how learning acceleration shows up in </a:t>
            </a:r>
            <a:r>
              <a:rPr lang="en" sz="1200" b="1">
                <a:latin typeface="Calibri"/>
                <a:ea typeface="Calibri"/>
                <a:cs typeface="Calibri"/>
                <a:sym typeface="Calibri"/>
              </a:rPr>
              <a:t>Bluebonnet Learning Secondary Math</a:t>
            </a:r>
            <a:r>
              <a:rPr lang="en" sz="1200" b="1" i="0">
                <a:solidFill>
                  <a:srgbClr val="000000"/>
                </a:solidFill>
                <a:latin typeface="Calibri"/>
                <a:ea typeface="Calibri"/>
                <a:cs typeface="Calibri"/>
                <a:sym typeface="Calibri"/>
              </a:rPr>
              <a:t>.</a:t>
            </a:r>
            <a:endParaRPr sz="1200" b="1">
              <a:latin typeface="Calibri"/>
              <a:ea typeface="Calibri"/>
              <a:cs typeface="Calibri"/>
              <a:sym typeface="Calibri"/>
            </a:endParaRPr>
          </a:p>
        </p:txBody>
      </p:sp>
      <p:sp>
        <p:nvSpPr>
          <p:cNvPr id="2016" name="Google Shape;2016;g35de166983f_0_29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7"/>
        <p:cNvGrpSpPr/>
        <p:nvPr/>
      </p:nvGrpSpPr>
      <p:grpSpPr>
        <a:xfrm>
          <a:off x="0" y="0"/>
          <a:ext cx="0" cy="0"/>
          <a:chOff x="0" y="0"/>
          <a:chExt cx="0" cy="0"/>
        </a:xfrm>
      </p:grpSpPr>
      <p:sp>
        <p:nvSpPr>
          <p:cNvPr id="8" name="Google Shape;8;p2"/>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9" name="Google Shape;9;p2"/>
          <p:cNvSpPr txBox="1"/>
          <p:nvPr/>
        </p:nvSpPr>
        <p:spPr>
          <a:xfrm>
            <a:off x="828643" y="1002688"/>
            <a:ext cx="5841900" cy="3437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10" name="Google Shape;10;p2"/>
          <p:cNvSpPr txBox="1">
            <a:spLocks noGrp="1"/>
          </p:cNvSpPr>
          <p:nvPr>
            <p:ph type="ctrTitle"/>
          </p:nvPr>
        </p:nvSpPr>
        <p:spPr>
          <a:xfrm>
            <a:off x="942356" y="1793951"/>
            <a:ext cx="5624700" cy="1773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b="1">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 name="Google Shape;11;p2"/>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12" name="Google Shape;12;p2"/>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 name="Google Shape;13;p2" descr="A blue and black logo&#10;&#10;Description automatically generated"/>
          <p:cNvPicPr preferRelativeResize="0"/>
          <p:nvPr/>
        </p:nvPicPr>
        <p:blipFill rotWithShape="1">
          <a:blip r:embed="rId3">
            <a:alphaModFix/>
          </a:blip>
          <a:srcRect/>
          <a:stretch/>
        </p:blipFill>
        <p:spPr>
          <a:xfrm>
            <a:off x="4937156" y="1078952"/>
            <a:ext cx="1651986" cy="67208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101"/>
        <p:cNvGrpSpPr/>
        <p:nvPr/>
      </p:nvGrpSpPr>
      <p:grpSpPr>
        <a:xfrm>
          <a:off x="0" y="0"/>
          <a:ext cx="0" cy="0"/>
          <a:chOff x="0" y="0"/>
          <a:chExt cx="0" cy="0"/>
        </a:xfrm>
      </p:grpSpPr>
      <p:sp>
        <p:nvSpPr>
          <p:cNvPr id="102" name="Google Shape;102;p12"/>
          <p:cNvSpPr txBox="1">
            <a:spLocks noGrp="1"/>
          </p:cNvSpPr>
          <p:nvPr>
            <p:ph type="body" idx="1"/>
          </p:nvPr>
        </p:nvSpPr>
        <p:spPr>
          <a:xfrm>
            <a:off x="2866262" y="675167"/>
            <a:ext cx="5969700" cy="38973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12"/>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4" name="Google Shape;104;p12"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05" name="Google Shape;105;p12"/>
          <p:cNvSpPr txBox="1">
            <a:spLocks noGrp="1"/>
          </p:cNvSpPr>
          <p:nvPr>
            <p:ph type="ctrTitle"/>
          </p:nvPr>
        </p:nvSpPr>
        <p:spPr>
          <a:xfrm>
            <a:off x="200830" y="1593164"/>
            <a:ext cx="19899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1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1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1118"/>
        <p:cNvGrpSpPr/>
        <p:nvPr/>
      </p:nvGrpSpPr>
      <p:grpSpPr>
        <a:xfrm>
          <a:off x="0" y="0"/>
          <a:ext cx="0" cy="0"/>
          <a:chOff x="0" y="0"/>
          <a:chExt cx="0" cy="0"/>
        </a:xfrm>
      </p:grpSpPr>
      <p:sp>
        <p:nvSpPr>
          <p:cNvPr id="1119" name="Google Shape;1119;p103"/>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20" name="Google Shape;1120;p103"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121" name="Google Shape;1121;p103"/>
          <p:cNvSpPr txBox="1">
            <a:spLocks noGrp="1"/>
          </p:cNvSpPr>
          <p:nvPr>
            <p:ph type="body" idx="1"/>
          </p:nvPr>
        </p:nvSpPr>
        <p:spPr>
          <a:xfrm>
            <a:off x="451610" y="1001010"/>
            <a:ext cx="8264400" cy="26898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2700"/>
              <a:buFont typeface="Noto Sans Symbols"/>
              <a:buNone/>
              <a:defRPr sz="2700" b="0" i="0" u="none" strike="noStrike" cap="none">
                <a:solidFill>
                  <a:schemeClr val="lt1"/>
                </a:solidFill>
                <a:latin typeface="Calibri"/>
                <a:ea typeface="Calibri"/>
                <a:cs typeface="Calibri"/>
                <a:sym typeface="Calibri"/>
              </a:defRPr>
            </a:lvl1pPr>
            <a:lvl2pPr marL="914400" marR="0" lvl="1" indent="-400050" algn="l">
              <a:lnSpc>
                <a:spcPct val="100000"/>
              </a:lnSpc>
              <a:spcBef>
                <a:spcPts val="0"/>
              </a:spcBef>
              <a:spcAft>
                <a:spcPts val="0"/>
              </a:spcAft>
              <a:buClr>
                <a:schemeClr val="accent2"/>
              </a:buClr>
              <a:buSzPts val="2700"/>
              <a:buFont typeface="Noto Sans Symbols"/>
              <a:buChar char="▪"/>
              <a:defRPr sz="27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122" name="Google Shape;1122;p103"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1123"/>
        <p:cNvGrpSpPr/>
        <p:nvPr/>
      </p:nvGrpSpPr>
      <p:grpSpPr>
        <a:xfrm>
          <a:off x="0" y="0"/>
          <a:ext cx="0" cy="0"/>
          <a:chOff x="0" y="0"/>
          <a:chExt cx="0" cy="0"/>
        </a:xfrm>
      </p:grpSpPr>
      <p:sp>
        <p:nvSpPr>
          <p:cNvPr id="1124" name="Google Shape;1124;p10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25" name="Google Shape;1125;p104"/>
          <p:cNvPicPr preferRelativeResize="0"/>
          <p:nvPr/>
        </p:nvPicPr>
        <p:blipFill rotWithShape="1">
          <a:blip r:embed="rId2">
            <a:alphaModFix/>
          </a:blip>
          <a:srcRect/>
          <a:stretch/>
        </p:blipFill>
        <p:spPr>
          <a:xfrm>
            <a:off x="182878" y="215899"/>
            <a:ext cx="1043941" cy="521972"/>
          </a:xfrm>
          <a:prstGeom prst="rect">
            <a:avLst/>
          </a:prstGeom>
          <a:noFill/>
          <a:ln>
            <a:noFill/>
          </a:ln>
        </p:spPr>
      </p:pic>
      <p:graphicFrame>
        <p:nvGraphicFramePr>
          <p:cNvPr id="1126" name="Google Shape;1126;p104"/>
          <p:cNvGraphicFramePr/>
          <p:nvPr/>
        </p:nvGraphicFramePr>
        <p:xfrm>
          <a:off x="240917" y="1151236"/>
          <a:ext cx="3000000" cy="3000000"/>
        </p:xfrm>
        <a:graphic>
          <a:graphicData uri="http://schemas.openxmlformats.org/drawingml/2006/table">
            <a:tbl>
              <a:tblPr firstRow="1" bandRow="1">
                <a:noFill/>
                <a:tableStyleId>{DFCD1457-1CC2-4760-91A9-46560AC8E989}</a:tableStyleId>
              </a:tblPr>
              <a:tblGrid>
                <a:gridCol w="1559575">
                  <a:extLst>
                    <a:ext uri="{9D8B030D-6E8A-4147-A177-3AD203B41FA5}">
                      <a16:colId xmlns:a16="http://schemas.microsoft.com/office/drawing/2014/main" val="20000"/>
                    </a:ext>
                  </a:extLst>
                </a:gridCol>
                <a:gridCol w="30975">
                  <a:extLst>
                    <a:ext uri="{9D8B030D-6E8A-4147-A177-3AD203B41FA5}">
                      <a16:colId xmlns:a16="http://schemas.microsoft.com/office/drawing/2014/main" val="20001"/>
                    </a:ext>
                  </a:extLst>
                </a:gridCol>
                <a:gridCol w="2331625">
                  <a:extLst>
                    <a:ext uri="{9D8B030D-6E8A-4147-A177-3AD203B41FA5}">
                      <a16:colId xmlns:a16="http://schemas.microsoft.com/office/drawing/2014/main" val="20002"/>
                    </a:ext>
                  </a:extLst>
                </a:gridCol>
                <a:gridCol w="2331625">
                  <a:extLst>
                    <a:ext uri="{9D8B030D-6E8A-4147-A177-3AD203B41FA5}">
                      <a16:colId xmlns:a16="http://schemas.microsoft.com/office/drawing/2014/main" val="20003"/>
                    </a:ext>
                  </a:extLst>
                </a:gridCol>
                <a:gridCol w="2331625">
                  <a:extLst>
                    <a:ext uri="{9D8B030D-6E8A-4147-A177-3AD203B41FA5}">
                      <a16:colId xmlns:a16="http://schemas.microsoft.com/office/drawing/2014/main" val="20004"/>
                    </a:ext>
                  </a:extLst>
                </a:gridCol>
              </a:tblGrid>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68600" marR="68600" marT="34300" marB="3430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1127" name="Google Shape;1127;p10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28" name="Google Shape;1128;p10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9"/>
        <p:cNvGrpSpPr/>
        <p:nvPr/>
      </p:nvGrpSpPr>
      <p:grpSpPr>
        <a:xfrm>
          <a:off x="0" y="0"/>
          <a:ext cx="0" cy="0"/>
          <a:chOff x="0" y="0"/>
          <a:chExt cx="0" cy="0"/>
        </a:xfrm>
      </p:grpSpPr>
      <p:sp>
        <p:nvSpPr>
          <p:cNvPr id="1130" name="Google Shape;1130;p105"/>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131" name="Google Shape;1131;p105"/>
          <p:cNvSpPr txBox="1"/>
          <p:nvPr/>
        </p:nvSpPr>
        <p:spPr>
          <a:xfrm>
            <a:off x="828643" y="1002688"/>
            <a:ext cx="5841900" cy="3437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1132" name="Google Shape;1132;p105"/>
          <p:cNvSpPr txBox="1">
            <a:spLocks noGrp="1"/>
          </p:cNvSpPr>
          <p:nvPr>
            <p:ph type="ctrTitle"/>
          </p:nvPr>
        </p:nvSpPr>
        <p:spPr>
          <a:xfrm>
            <a:off x="942356" y="1716967"/>
            <a:ext cx="5624700" cy="185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33" name="Google Shape;1133;p105"/>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1134" name="Google Shape;1134;p105"/>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1135"/>
        <p:cNvGrpSpPr/>
        <p:nvPr/>
      </p:nvGrpSpPr>
      <p:grpSpPr>
        <a:xfrm>
          <a:off x="0" y="0"/>
          <a:ext cx="0" cy="0"/>
          <a:chOff x="0" y="0"/>
          <a:chExt cx="0" cy="0"/>
        </a:xfrm>
      </p:grpSpPr>
      <p:sp>
        <p:nvSpPr>
          <p:cNvPr id="1136" name="Google Shape;1136;p106"/>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37" name="Google Shape;1137;p106"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138" name="Google Shape;1138;p106"/>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9" name="Google Shape;1139;p106"/>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0" name="Google Shape;1140;p106"/>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1" name="Google Shape;1141;p106"/>
          <p:cNvSpPr txBox="1">
            <a:spLocks noGrp="1"/>
          </p:cNvSpPr>
          <p:nvPr>
            <p:ph type="body" idx="3"/>
          </p:nvPr>
        </p:nvSpPr>
        <p:spPr>
          <a:xfrm>
            <a:off x="4839504" y="1015402"/>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100000"/>
              </a:lnSpc>
              <a:spcBef>
                <a:spcPts val="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2" name="Google Shape;1142;p10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43" name="Google Shape;1143;p106"/>
          <p:cNvSpPr txBox="1">
            <a:spLocks noGrp="1"/>
          </p:cNvSpPr>
          <p:nvPr>
            <p:ph type="body" idx="4"/>
          </p:nvPr>
        </p:nvSpPr>
        <p:spPr>
          <a:xfrm>
            <a:off x="1" y="4968062"/>
            <a:ext cx="45606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1144"/>
        <p:cNvGrpSpPr/>
        <p:nvPr/>
      </p:nvGrpSpPr>
      <p:grpSpPr>
        <a:xfrm>
          <a:off x="0" y="0"/>
          <a:ext cx="0" cy="0"/>
          <a:chOff x="0" y="0"/>
          <a:chExt cx="0" cy="0"/>
        </a:xfrm>
      </p:grpSpPr>
      <p:sp>
        <p:nvSpPr>
          <p:cNvPr id="1145" name="Google Shape;1145;p107"/>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46" name="Google Shape;1146;p107"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147" name="Google Shape;1147;p107"/>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148" name="Google Shape;1148;p107"/>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9" name="Google Shape;1149;p107"/>
          <p:cNvSpPr txBox="1">
            <a:spLocks noGrp="1"/>
          </p:cNvSpPr>
          <p:nvPr>
            <p:ph type="body" idx="1"/>
          </p:nvPr>
        </p:nvSpPr>
        <p:spPr>
          <a:xfrm>
            <a:off x="316997"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0" name="Google Shape;1150;p107"/>
          <p:cNvSpPr txBox="1">
            <a:spLocks noGrp="1"/>
          </p:cNvSpPr>
          <p:nvPr>
            <p:ph type="body" idx="2"/>
          </p:nvPr>
        </p:nvSpPr>
        <p:spPr>
          <a:xfrm>
            <a:off x="4711004"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1" name="Google Shape;1151;p107"/>
          <p:cNvSpPr txBox="1">
            <a:spLocks noGrp="1"/>
          </p:cNvSpPr>
          <p:nvPr>
            <p:ph type="body" idx="3"/>
          </p:nvPr>
        </p:nvSpPr>
        <p:spPr>
          <a:xfrm>
            <a:off x="6908006"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2" name="Google Shape;1152;p107"/>
          <p:cNvSpPr txBox="1">
            <a:spLocks noGrp="1"/>
          </p:cNvSpPr>
          <p:nvPr>
            <p:ph type="body" idx="4"/>
          </p:nvPr>
        </p:nvSpPr>
        <p:spPr>
          <a:xfrm>
            <a:off x="2514000"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3" name="Google Shape;1153;p107"/>
          <p:cNvSpPr txBox="1">
            <a:spLocks noGrp="1"/>
          </p:cNvSpPr>
          <p:nvPr>
            <p:ph type="body" idx="5"/>
          </p:nvPr>
        </p:nvSpPr>
        <p:spPr>
          <a:xfrm>
            <a:off x="316995"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4" name="Google Shape;1154;p107"/>
          <p:cNvSpPr txBox="1">
            <a:spLocks noGrp="1"/>
          </p:cNvSpPr>
          <p:nvPr>
            <p:ph type="body" idx="6"/>
          </p:nvPr>
        </p:nvSpPr>
        <p:spPr>
          <a:xfrm>
            <a:off x="2514000"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5" name="Google Shape;1155;p107"/>
          <p:cNvSpPr txBox="1">
            <a:spLocks noGrp="1"/>
          </p:cNvSpPr>
          <p:nvPr>
            <p:ph type="body" idx="7"/>
          </p:nvPr>
        </p:nvSpPr>
        <p:spPr>
          <a:xfrm>
            <a:off x="4711004"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6" name="Google Shape;1156;p107"/>
          <p:cNvSpPr txBox="1">
            <a:spLocks noGrp="1"/>
          </p:cNvSpPr>
          <p:nvPr>
            <p:ph type="body" idx="8"/>
          </p:nvPr>
        </p:nvSpPr>
        <p:spPr>
          <a:xfrm>
            <a:off x="6907249"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7" name="Google Shape;1157;p10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158"/>
        <p:cNvGrpSpPr/>
        <p:nvPr/>
      </p:nvGrpSpPr>
      <p:grpSpPr>
        <a:xfrm>
          <a:off x="0" y="0"/>
          <a:ext cx="0" cy="0"/>
          <a:chOff x="0" y="0"/>
          <a:chExt cx="0" cy="0"/>
        </a:xfrm>
      </p:grpSpPr>
      <p:sp>
        <p:nvSpPr>
          <p:cNvPr id="1159" name="Google Shape;1159;p108"/>
          <p:cNvSpPr/>
          <p:nvPr/>
        </p:nvSpPr>
        <p:spPr>
          <a:xfrm>
            <a:off x="0" y="566530"/>
            <a:ext cx="9144000" cy="120300"/>
          </a:xfrm>
          <a:prstGeom prst="rect">
            <a:avLst/>
          </a:prstGeom>
          <a:solidFill>
            <a:schemeClr val="accent2">
              <a:alpha val="705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0" name="Google Shape;1160;p108"/>
          <p:cNvSpPr txBox="1">
            <a:spLocks noGrp="1"/>
          </p:cNvSpPr>
          <p:nvPr>
            <p:ph type="body" idx="1"/>
          </p:nvPr>
        </p:nvSpPr>
        <p:spPr>
          <a:xfrm>
            <a:off x="1595421"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1" name="Google Shape;1161;p108"/>
          <p:cNvSpPr txBox="1">
            <a:spLocks noGrp="1"/>
          </p:cNvSpPr>
          <p:nvPr>
            <p:ph type="body" idx="2"/>
          </p:nvPr>
        </p:nvSpPr>
        <p:spPr>
          <a:xfrm>
            <a:off x="5407193"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2" name="Google Shape;1162;p108"/>
          <p:cNvSpPr/>
          <p:nvPr/>
        </p:nvSpPr>
        <p:spPr>
          <a:xfrm>
            <a:off x="180832" y="0"/>
            <a:ext cx="1187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63" name="Google Shape;1163;p108"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164" name="Google Shape;1164;p10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65" name="Google Shape;1165;p108"/>
          <p:cNvSpPr txBox="1">
            <a:spLocks noGrp="1"/>
          </p:cNvSpPr>
          <p:nvPr>
            <p:ph type="title"/>
          </p:nvPr>
        </p:nvSpPr>
        <p:spPr>
          <a:xfrm>
            <a:off x="1595421" y="115236"/>
            <a:ext cx="7287900" cy="40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D6CB9"/>
              </a:buClr>
              <a:buSzPts val="3300"/>
              <a:buFont typeface="Calibri"/>
              <a:buNone/>
              <a:defRPr sz="33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Agenda x 4">
  <p:cSld name="Agenda x 4">
    <p:spTree>
      <p:nvGrpSpPr>
        <p:cNvPr id="1" name="Shape 1166"/>
        <p:cNvGrpSpPr/>
        <p:nvPr/>
      </p:nvGrpSpPr>
      <p:grpSpPr>
        <a:xfrm>
          <a:off x="0" y="0"/>
          <a:ext cx="0" cy="0"/>
          <a:chOff x="0" y="0"/>
          <a:chExt cx="0" cy="0"/>
        </a:xfrm>
      </p:grpSpPr>
      <p:sp>
        <p:nvSpPr>
          <p:cNvPr id="1167" name="Google Shape;1167;p109"/>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68" name="Google Shape;1168;p109"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169" name="Google Shape;1169;p109"/>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170" name="Google Shape;1170;p109"/>
          <p:cNvSpPr/>
          <p:nvPr/>
        </p:nvSpPr>
        <p:spPr>
          <a:xfrm>
            <a:off x="331366" y="1191410"/>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1" name="Google Shape;1171;p109"/>
          <p:cNvSpPr/>
          <p:nvPr/>
        </p:nvSpPr>
        <p:spPr>
          <a:xfrm>
            <a:off x="331366" y="2006042"/>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2" name="Google Shape;1172;p109"/>
          <p:cNvSpPr/>
          <p:nvPr/>
        </p:nvSpPr>
        <p:spPr>
          <a:xfrm>
            <a:off x="331366" y="3635307"/>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3" name="Google Shape;1173;p109"/>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4" name="Google Shape;1174;p109"/>
          <p:cNvSpPr txBox="1">
            <a:spLocks noGrp="1"/>
          </p:cNvSpPr>
          <p:nvPr>
            <p:ph type="body" idx="1"/>
          </p:nvPr>
        </p:nvSpPr>
        <p:spPr>
          <a:xfrm>
            <a:off x="890981" y="2060745"/>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5" name="Google Shape;1175;p109"/>
          <p:cNvSpPr txBox="1">
            <a:spLocks noGrp="1"/>
          </p:cNvSpPr>
          <p:nvPr>
            <p:ph type="body" idx="2"/>
          </p:nvPr>
        </p:nvSpPr>
        <p:spPr>
          <a:xfrm>
            <a:off x="890982" y="3690010"/>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6" name="Google Shape;1176;p109"/>
          <p:cNvSpPr txBox="1">
            <a:spLocks noGrp="1"/>
          </p:cNvSpPr>
          <p:nvPr>
            <p:ph type="body" idx="3"/>
          </p:nvPr>
        </p:nvSpPr>
        <p:spPr>
          <a:xfrm>
            <a:off x="890981"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7" name="Google Shape;1177;p109"/>
          <p:cNvSpPr/>
          <p:nvPr/>
        </p:nvSpPr>
        <p:spPr>
          <a:xfrm>
            <a:off x="331366" y="2820674"/>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8" name="Google Shape;1178;p109"/>
          <p:cNvSpPr txBox="1">
            <a:spLocks noGrp="1"/>
          </p:cNvSpPr>
          <p:nvPr>
            <p:ph type="body" idx="4"/>
          </p:nvPr>
        </p:nvSpPr>
        <p:spPr>
          <a:xfrm>
            <a:off x="890981" y="287532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9" name="Google Shape;1179;p10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3 Column (Format A)">
  <p:cSld name="3 Column (Format A)">
    <p:spTree>
      <p:nvGrpSpPr>
        <p:cNvPr id="1" name="Shape 1180"/>
        <p:cNvGrpSpPr/>
        <p:nvPr/>
      </p:nvGrpSpPr>
      <p:grpSpPr>
        <a:xfrm>
          <a:off x="0" y="0"/>
          <a:ext cx="0" cy="0"/>
          <a:chOff x="0" y="0"/>
          <a:chExt cx="0" cy="0"/>
        </a:xfrm>
      </p:grpSpPr>
      <p:sp>
        <p:nvSpPr>
          <p:cNvPr id="1181" name="Google Shape;1181;p110"/>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82" name="Google Shape;1182;p110"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183" name="Google Shape;1183;p110"/>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184" name="Google Shape;1184;p110"/>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5" name="Google Shape;1185;p110"/>
          <p:cNvSpPr txBox="1">
            <a:spLocks noGrp="1"/>
          </p:cNvSpPr>
          <p:nvPr>
            <p:ph type="body" idx="1"/>
          </p:nvPr>
        </p:nvSpPr>
        <p:spPr>
          <a:xfrm>
            <a:off x="316995"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6" name="Google Shape;1186;p110"/>
          <p:cNvSpPr txBox="1">
            <a:spLocks noGrp="1"/>
          </p:cNvSpPr>
          <p:nvPr>
            <p:ph type="body" idx="2"/>
          </p:nvPr>
        </p:nvSpPr>
        <p:spPr>
          <a:xfrm>
            <a:off x="3265001"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7" name="Google Shape;1187;p110"/>
          <p:cNvSpPr txBox="1">
            <a:spLocks noGrp="1"/>
          </p:cNvSpPr>
          <p:nvPr>
            <p:ph type="body" idx="3"/>
          </p:nvPr>
        </p:nvSpPr>
        <p:spPr>
          <a:xfrm>
            <a:off x="6213006"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8" name="Google Shape;1188;p110"/>
          <p:cNvSpPr txBox="1">
            <a:spLocks noGrp="1"/>
          </p:cNvSpPr>
          <p:nvPr>
            <p:ph type="body" idx="4"/>
          </p:nvPr>
        </p:nvSpPr>
        <p:spPr>
          <a:xfrm>
            <a:off x="316995"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9" name="Google Shape;1189;p110"/>
          <p:cNvSpPr txBox="1">
            <a:spLocks noGrp="1"/>
          </p:cNvSpPr>
          <p:nvPr>
            <p:ph type="body" idx="5"/>
          </p:nvPr>
        </p:nvSpPr>
        <p:spPr>
          <a:xfrm>
            <a:off x="3265001"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0" name="Google Shape;1190;p110"/>
          <p:cNvSpPr txBox="1">
            <a:spLocks noGrp="1"/>
          </p:cNvSpPr>
          <p:nvPr>
            <p:ph type="body" idx="6"/>
          </p:nvPr>
        </p:nvSpPr>
        <p:spPr>
          <a:xfrm>
            <a:off x="6213007"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1" name="Google Shape;1191;p11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Format B)">
  <p:cSld name="Blank (Format B)">
    <p:spTree>
      <p:nvGrpSpPr>
        <p:cNvPr id="1" name="Shape 1192"/>
        <p:cNvGrpSpPr/>
        <p:nvPr/>
      </p:nvGrpSpPr>
      <p:grpSpPr>
        <a:xfrm>
          <a:off x="0" y="0"/>
          <a:ext cx="0" cy="0"/>
          <a:chOff x="0" y="0"/>
          <a:chExt cx="0" cy="0"/>
        </a:xfrm>
      </p:grpSpPr>
      <p:sp>
        <p:nvSpPr>
          <p:cNvPr id="1193" name="Google Shape;1193;p11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94" name="Google Shape;1194;p111"/>
          <p:cNvSpPr txBox="1">
            <a:spLocks noGrp="1"/>
          </p:cNvSpPr>
          <p:nvPr>
            <p:ph type="title"/>
          </p:nvPr>
        </p:nvSpPr>
        <p:spPr>
          <a:xfrm>
            <a:off x="1371544" y="121850"/>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95" name="Google Shape;1195;p111"/>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196"/>
        <p:cNvGrpSpPr/>
        <p:nvPr/>
      </p:nvGrpSpPr>
      <p:grpSpPr>
        <a:xfrm>
          <a:off x="0" y="0"/>
          <a:ext cx="0" cy="0"/>
          <a:chOff x="0" y="0"/>
          <a:chExt cx="0" cy="0"/>
        </a:xfrm>
      </p:grpSpPr>
      <p:sp>
        <p:nvSpPr>
          <p:cNvPr id="1197" name="Google Shape;1197;p112"/>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pic>
        <p:nvPicPr>
          <p:cNvPr id="1198" name="Google Shape;1198;p112"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199" name="Google Shape;1199;p112"/>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Arial"/>
              <a:buNone/>
              <a:defRPr sz="2900">
                <a:solidFill>
                  <a:schemeClr val="accen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0" name="Google Shape;1200;p112"/>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1" name="Google Shape;1201;p112"/>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A518B"/>
              </a:solidFill>
              <a:latin typeface="Arial"/>
              <a:ea typeface="Arial"/>
              <a:cs typeface="Arial"/>
              <a:sym typeface="Arial"/>
            </a:endParaRPr>
          </a:p>
        </p:txBody>
      </p:sp>
      <p:sp>
        <p:nvSpPr>
          <p:cNvPr id="1202" name="Google Shape;1202;p11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3" name="Google Shape;1203;p112"/>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108"/>
        <p:cNvGrpSpPr/>
        <p:nvPr/>
      </p:nvGrpSpPr>
      <p:grpSpPr>
        <a:xfrm>
          <a:off x="0" y="0"/>
          <a:ext cx="0" cy="0"/>
          <a:chOff x="0" y="0"/>
          <a:chExt cx="0" cy="0"/>
        </a:xfrm>
      </p:grpSpPr>
      <p:sp>
        <p:nvSpPr>
          <p:cNvPr id="109" name="Google Shape;109;p13"/>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0" name="Google Shape;110;p13"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11" name="Google Shape;111;p13"/>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3"/>
          <p:cNvSpPr txBox="1">
            <a:spLocks noGrp="1"/>
          </p:cNvSpPr>
          <p:nvPr>
            <p:ph type="body" idx="1"/>
          </p:nvPr>
        </p:nvSpPr>
        <p:spPr>
          <a:xfrm>
            <a:off x="3337591" y="701749"/>
            <a:ext cx="5396400" cy="3904800"/>
          </a:xfrm>
          <a:prstGeom prst="rect">
            <a:avLst/>
          </a:prstGeom>
          <a:noFill/>
          <a:ln>
            <a:noFill/>
          </a:ln>
        </p:spPr>
        <p:txBody>
          <a:bodyPr spcFirstLastPara="1" wrap="square" lIns="68575" tIns="34275" rIns="68575" bIns="34275" anchor="ctr" anchorCtr="0">
            <a:noAutofit/>
          </a:bodyPr>
          <a:lstStyle>
            <a:lvl1pPr marL="457200" marR="0" lvl="0"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1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1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4 Right">
  <p:cSld name="1/4 Right">
    <p:spTree>
      <p:nvGrpSpPr>
        <p:cNvPr id="1" name="Shape 1204"/>
        <p:cNvGrpSpPr/>
        <p:nvPr/>
      </p:nvGrpSpPr>
      <p:grpSpPr>
        <a:xfrm>
          <a:off x="0" y="0"/>
          <a:ext cx="0" cy="0"/>
          <a:chOff x="0" y="0"/>
          <a:chExt cx="0" cy="0"/>
        </a:xfrm>
      </p:grpSpPr>
      <p:sp>
        <p:nvSpPr>
          <p:cNvPr id="1205" name="Google Shape;1205;p113"/>
          <p:cNvSpPr/>
          <p:nvPr/>
        </p:nvSpPr>
        <p:spPr>
          <a:xfrm>
            <a:off x="6773141"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06" name="Google Shape;1206;p113"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207" name="Google Shape;1207;p113"/>
          <p:cNvSpPr txBox="1">
            <a:spLocks noGrp="1"/>
          </p:cNvSpPr>
          <p:nvPr>
            <p:ph type="body" idx="1"/>
          </p:nvPr>
        </p:nvSpPr>
        <p:spPr>
          <a:xfrm>
            <a:off x="308642" y="1000124"/>
            <a:ext cx="61590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8" name="Google Shape;1208;p113"/>
          <p:cNvSpPr txBox="1">
            <a:spLocks noGrp="1"/>
          </p:cNvSpPr>
          <p:nvPr>
            <p:ph type="title"/>
          </p:nvPr>
        </p:nvSpPr>
        <p:spPr>
          <a:xfrm>
            <a:off x="308642" y="127642"/>
            <a:ext cx="61590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9" name="Google Shape;1209;p11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10" name="Google Shape;1210;p113"/>
          <p:cNvSpPr txBox="1">
            <a:spLocks noGrp="1"/>
          </p:cNvSpPr>
          <p:nvPr>
            <p:ph type="body" idx="2"/>
          </p:nvPr>
        </p:nvSpPr>
        <p:spPr>
          <a:xfrm>
            <a:off x="6957737" y="1497468"/>
            <a:ext cx="20016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1211"/>
        <p:cNvGrpSpPr/>
        <p:nvPr/>
      </p:nvGrpSpPr>
      <p:grpSpPr>
        <a:xfrm>
          <a:off x="0" y="0"/>
          <a:ext cx="0" cy="0"/>
          <a:chOff x="0" y="0"/>
          <a:chExt cx="0" cy="0"/>
        </a:xfrm>
      </p:grpSpPr>
      <p:sp>
        <p:nvSpPr>
          <p:cNvPr id="1212" name="Google Shape;1212;p114"/>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213" name="Google Shape;1213;p114"/>
          <p:cNvSpPr/>
          <p:nvPr/>
        </p:nvSpPr>
        <p:spPr>
          <a:xfrm>
            <a:off x="0" y="3395639"/>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214" name="Google Shape;1214;p114"/>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215" name="Google Shape;1215;p114"/>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216"/>
        <p:cNvGrpSpPr/>
        <p:nvPr/>
      </p:nvGrpSpPr>
      <p:grpSpPr>
        <a:xfrm>
          <a:off x="0" y="0"/>
          <a:ext cx="0" cy="0"/>
          <a:chOff x="0" y="0"/>
          <a:chExt cx="0" cy="0"/>
        </a:xfrm>
      </p:grpSpPr>
      <p:sp>
        <p:nvSpPr>
          <p:cNvPr id="1217" name="Google Shape;1217;p115"/>
          <p:cNvSpPr/>
          <p:nvPr/>
        </p:nvSpPr>
        <p:spPr>
          <a:xfrm>
            <a:off x="0" y="566530"/>
            <a:ext cx="9144000" cy="120300"/>
          </a:xfrm>
          <a:prstGeom prst="rect">
            <a:avLst/>
          </a:prstGeom>
          <a:solidFill>
            <a:schemeClr val="accent2">
              <a:alpha val="70980"/>
            </a:schemeClr>
          </a:solidFill>
          <a:ln>
            <a:noFill/>
          </a:ln>
        </p:spPr>
        <p:txBody>
          <a:bodyPr spcFirstLastPara="1" wrap="square" lIns="46750" tIns="23375" rIns="46750" bIns="233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218" name="Google Shape;1218;p115"/>
          <p:cNvSpPr/>
          <p:nvPr/>
        </p:nvSpPr>
        <p:spPr>
          <a:xfrm>
            <a:off x="180833" y="0"/>
            <a:ext cx="1187400" cy="5143500"/>
          </a:xfrm>
          <a:prstGeom prst="rect">
            <a:avLst/>
          </a:prstGeom>
          <a:solidFill>
            <a:schemeClr val="accent1"/>
          </a:solidFill>
          <a:ln>
            <a:noFill/>
          </a:ln>
        </p:spPr>
        <p:txBody>
          <a:bodyPr spcFirstLastPara="1" wrap="square" lIns="46750" tIns="23375" rIns="46750" bIns="233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1219" name="Google Shape;1219;p115" descr="A close up of a sign&#10;&#10;Description automatically generated"/>
          <p:cNvPicPr preferRelativeResize="0"/>
          <p:nvPr/>
        </p:nvPicPr>
        <p:blipFill rotWithShape="1">
          <a:blip r:embed="rId2">
            <a:alphaModFix/>
          </a:blip>
          <a:srcRect/>
          <a:stretch/>
        </p:blipFill>
        <p:spPr>
          <a:xfrm>
            <a:off x="397409" y="156218"/>
            <a:ext cx="747974" cy="299191"/>
          </a:xfrm>
          <a:prstGeom prst="rect">
            <a:avLst/>
          </a:prstGeom>
          <a:noFill/>
          <a:ln>
            <a:noFill/>
          </a:ln>
        </p:spPr>
      </p:pic>
      <p:sp>
        <p:nvSpPr>
          <p:cNvPr id="1220" name="Google Shape;1220;p115"/>
          <p:cNvSpPr txBox="1">
            <a:spLocks noGrp="1"/>
          </p:cNvSpPr>
          <p:nvPr>
            <p:ph type="title"/>
          </p:nvPr>
        </p:nvSpPr>
        <p:spPr>
          <a:xfrm>
            <a:off x="1595421" y="149771"/>
            <a:ext cx="7287900" cy="406800"/>
          </a:xfrm>
          <a:prstGeom prst="rect">
            <a:avLst/>
          </a:prstGeom>
          <a:noFill/>
          <a:ln>
            <a:noFill/>
          </a:ln>
        </p:spPr>
        <p:txBody>
          <a:bodyPr spcFirstLastPara="1" wrap="square" lIns="46750" tIns="23375" rIns="46750" bIns="23375" anchor="ctr" anchorCtr="0">
            <a:normAutofit/>
          </a:bodyPr>
          <a:lstStyle>
            <a:lvl1pPr lvl="0" algn="l">
              <a:lnSpc>
                <a:spcPct val="90000"/>
              </a:lnSpc>
              <a:spcBef>
                <a:spcPts val="0"/>
              </a:spcBef>
              <a:spcAft>
                <a:spcPts val="0"/>
              </a:spcAft>
              <a:buClr>
                <a:srgbClr val="0D6CB9"/>
              </a:buClr>
              <a:buSzPts val="2700"/>
              <a:buFont typeface="Calibri"/>
              <a:buNone/>
              <a:defRPr sz="27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1" name="Google Shape;1221;p115"/>
          <p:cNvSpPr txBox="1">
            <a:spLocks noGrp="1"/>
          </p:cNvSpPr>
          <p:nvPr>
            <p:ph type="body" idx="1"/>
          </p:nvPr>
        </p:nvSpPr>
        <p:spPr>
          <a:xfrm>
            <a:off x="1595421" y="973666"/>
            <a:ext cx="7287900" cy="3603300"/>
          </a:xfrm>
          <a:prstGeom prst="rect">
            <a:avLst/>
          </a:prstGeom>
          <a:noFill/>
          <a:ln>
            <a:noFill/>
          </a:ln>
        </p:spPr>
        <p:txBody>
          <a:bodyPr spcFirstLastPara="1" wrap="square" lIns="46750" tIns="23375" rIns="46750" bIns="233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2" name="Google Shape;1222;p115"/>
          <p:cNvSpPr txBox="1">
            <a:spLocks noGrp="1"/>
          </p:cNvSpPr>
          <p:nvPr>
            <p:ph type="sldNum" idx="12"/>
          </p:nvPr>
        </p:nvSpPr>
        <p:spPr>
          <a:xfrm>
            <a:off x="8775326" y="4968063"/>
            <a:ext cx="356100" cy="175500"/>
          </a:xfrm>
          <a:prstGeom prst="rect">
            <a:avLst/>
          </a:prstGeom>
          <a:noFill/>
          <a:ln>
            <a:noFill/>
          </a:ln>
        </p:spPr>
        <p:txBody>
          <a:bodyPr spcFirstLastPara="1" wrap="square" lIns="46750" tIns="23375" rIns="46750" bIns="233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23" name="Google Shape;1223;p115"/>
          <p:cNvSpPr txBox="1">
            <a:spLocks noGrp="1"/>
          </p:cNvSpPr>
          <p:nvPr>
            <p:ph type="body" idx="2"/>
          </p:nvPr>
        </p:nvSpPr>
        <p:spPr>
          <a:xfrm>
            <a:off x="1371601" y="4968063"/>
            <a:ext cx="7393200" cy="175500"/>
          </a:xfrm>
          <a:prstGeom prst="rect">
            <a:avLst/>
          </a:prstGeom>
          <a:noFill/>
          <a:ln>
            <a:noFill/>
          </a:ln>
        </p:spPr>
        <p:txBody>
          <a:bodyPr spcFirstLastPara="1" wrap="square" lIns="46750" tIns="23375" rIns="46750" bIns="233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24"/>
        <p:cNvGrpSpPr/>
        <p:nvPr/>
      </p:nvGrpSpPr>
      <p:grpSpPr>
        <a:xfrm>
          <a:off x="0" y="0"/>
          <a:ext cx="0" cy="0"/>
          <a:chOff x="0" y="0"/>
          <a:chExt cx="0" cy="0"/>
        </a:xfrm>
      </p:grpSpPr>
      <p:sp>
        <p:nvSpPr>
          <p:cNvPr id="1225" name="Google Shape;1225;p116"/>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226" name="Google Shape;1226;p116"/>
          <p:cNvSpPr txBox="1"/>
          <p:nvPr/>
        </p:nvSpPr>
        <p:spPr>
          <a:xfrm>
            <a:off x="828643" y="1002688"/>
            <a:ext cx="5841900" cy="3437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1227" name="Google Shape;1227;p116"/>
          <p:cNvSpPr txBox="1">
            <a:spLocks noGrp="1"/>
          </p:cNvSpPr>
          <p:nvPr>
            <p:ph type="ctrTitle"/>
          </p:nvPr>
        </p:nvSpPr>
        <p:spPr>
          <a:xfrm>
            <a:off x="942356" y="1716967"/>
            <a:ext cx="5624700" cy="185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228" name="Google Shape;1228;p116"/>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1229" name="Google Shape;1229;p116"/>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L="1371600" marR="0" lvl="2" indent="-323850" algn="l">
              <a:lnSpc>
                <a:spcPct val="90000"/>
              </a:lnSpc>
              <a:spcBef>
                <a:spcPts val="400"/>
              </a:spcBef>
              <a:spcAft>
                <a:spcPts val="0"/>
              </a:spcAft>
              <a:buClr>
                <a:srgbClr val="000000"/>
              </a:buClr>
              <a:buSzPts val="1500"/>
              <a:buFont typeface="Arial"/>
              <a:buChar char="•"/>
              <a:defRPr sz="11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1230"/>
        <p:cNvGrpSpPr/>
        <p:nvPr/>
      </p:nvGrpSpPr>
      <p:grpSpPr>
        <a:xfrm>
          <a:off x="0" y="0"/>
          <a:ext cx="0" cy="0"/>
          <a:chOff x="0" y="0"/>
          <a:chExt cx="0" cy="0"/>
        </a:xfrm>
      </p:grpSpPr>
      <p:sp>
        <p:nvSpPr>
          <p:cNvPr id="1231" name="Google Shape;1231;p117"/>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32" name="Google Shape;1232;p117"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233" name="Google Shape;1233;p117"/>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234" name="Google Shape;1234;p117"/>
          <p:cNvSpPr/>
          <p:nvPr/>
        </p:nvSpPr>
        <p:spPr>
          <a:xfrm>
            <a:off x="331366" y="1046777"/>
            <a:ext cx="8522700" cy="537900"/>
          </a:xfrm>
          <a:prstGeom prst="roundRect">
            <a:avLst>
              <a:gd name="adj" fmla="val 10000"/>
            </a:avLst>
          </a:prstGeom>
          <a:solidFill>
            <a:srgbClr val="F7D5C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5" name="Google Shape;1235;p117"/>
          <p:cNvSpPr/>
          <p:nvPr/>
        </p:nvSpPr>
        <p:spPr>
          <a:xfrm>
            <a:off x="331366" y="1751468"/>
            <a:ext cx="8522700" cy="537900"/>
          </a:xfrm>
          <a:prstGeom prst="roundRect">
            <a:avLst>
              <a:gd name="adj" fmla="val 10000"/>
            </a:avLst>
          </a:prstGeom>
          <a:solidFill>
            <a:srgbClr val="F7D5C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6" name="Google Shape;1236;p117"/>
          <p:cNvSpPr/>
          <p:nvPr/>
        </p:nvSpPr>
        <p:spPr>
          <a:xfrm>
            <a:off x="331366" y="2456159"/>
            <a:ext cx="8522700" cy="537900"/>
          </a:xfrm>
          <a:prstGeom prst="roundRect">
            <a:avLst>
              <a:gd name="adj" fmla="val 10000"/>
            </a:avLst>
          </a:prstGeom>
          <a:solidFill>
            <a:srgbClr val="F7D5C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7" name="Google Shape;1237;p117"/>
          <p:cNvSpPr/>
          <p:nvPr/>
        </p:nvSpPr>
        <p:spPr>
          <a:xfrm>
            <a:off x="331366" y="3160850"/>
            <a:ext cx="8522700" cy="537900"/>
          </a:xfrm>
          <a:prstGeom prst="roundRect">
            <a:avLst>
              <a:gd name="adj" fmla="val 10000"/>
            </a:avLst>
          </a:prstGeom>
          <a:solidFill>
            <a:srgbClr val="F7D5C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8" name="Google Shape;1238;p117"/>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9" name="Google Shape;1239;p117"/>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0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100" b="0" i="0" u="none" strike="noStrike" cap="none">
                <a:solidFill>
                  <a:schemeClr val="accent2"/>
                </a:solidFill>
                <a:latin typeface="Arial"/>
                <a:ea typeface="Arial"/>
                <a:cs typeface="Arial"/>
                <a:sym typeface="Arial"/>
              </a:defRPr>
            </a:lvl2pPr>
            <a:lvl3pPr marL="1371600" marR="0" lvl="2" indent="-323850" algn="l">
              <a:lnSpc>
                <a:spcPct val="90000"/>
              </a:lnSpc>
              <a:spcBef>
                <a:spcPts val="400"/>
              </a:spcBef>
              <a:spcAft>
                <a:spcPts val="0"/>
              </a:spcAft>
              <a:buClr>
                <a:schemeClr val="accent2"/>
              </a:buClr>
              <a:buSzPts val="1500"/>
              <a:buFont typeface="Arial"/>
              <a:buChar char="•"/>
              <a:defRPr sz="1100" b="0" i="0" u="none" strike="noStrike" cap="none">
                <a:solidFill>
                  <a:schemeClr val="accent2"/>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40" name="Google Shape;1240;p117"/>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0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100" b="0" i="0" u="none" strike="noStrike" cap="none">
                <a:solidFill>
                  <a:schemeClr val="accent2"/>
                </a:solidFill>
                <a:latin typeface="Arial"/>
                <a:ea typeface="Arial"/>
                <a:cs typeface="Arial"/>
                <a:sym typeface="Arial"/>
              </a:defRPr>
            </a:lvl2pPr>
            <a:lvl3pPr marL="1371600" marR="0" lvl="2" indent="-323850" algn="l">
              <a:lnSpc>
                <a:spcPct val="90000"/>
              </a:lnSpc>
              <a:spcBef>
                <a:spcPts val="400"/>
              </a:spcBef>
              <a:spcAft>
                <a:spcPts val="0"/>
              </a:spcAft>
              <a:buClr>
                <a:schemeClr val="accent2"/>
              </a:buClr>
              <a:buSzPts val="1500"/>
              <a:buFont typeface="Arial"/>
              <a:buChar char="•"/>
              <a:defRPr sz="1100" b="0" i="0" u="none" strike="noStrike" cap="none">
                <a:solidFill>
                  <a:schemeClr val="accent2"/>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41" name="Google Shape;1241;p117"/>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0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100" b="0" i="0" u="none" strike="noStrike" cap="none">
                <a:solidFill>
                  <a:schemeClr val="accent2"/>
                </a:solidFill>
                <a:latin typeface="Arial"/>
                <a:ea typeface="Arial"/>
                <a:cs typeface="Arial"/>
                <a:sym typeface="Arial"/>
              </a:defRPr>
            </a:lvl2pPr>
            <a:lvl3pPr marL="1371600" marR="0" lvl="2" indent="-323850" algn="l">
              <a:lnSpc>
                <a:spcPct val="90000"/>
              </a:lnSpc>
              <a:spcBef>
                <a:spcPts val="400"/>
              </a:spcBef>
              <a:spcAft>
                <a:spcPts val="0"/>
              </a:spcAft>
              <a:buClr>
                <a:schemeClr val="accent2"/>
              </a:buClr>
              <a:buSzPts val="1500"/>
              <a:buFont typeface="Arial"/>
              <a:buChar char="•"/>
              <a:defRPr sz="1100" b="0" i="0" u="none" strike="noStrike" cap="none">
                <a:solidFill>
                  <a:schemeClr val="accent2"/>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42" name="Google Shape;1242;p117"/>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0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100" b="0" i="0" u="none" strike="noStrike" cap="none">
                <a:solidFill>
                  <a:schemeClr val="accent2"/>
                </a:solidFill>
                <a:latin typeface="Arial"/>
                <a:ea typeface="Arial"/>
                <a:cs typeface="Arial"/>
                <a:sym typeface="Arial"/>
              </a:defRPr>
            </a:lvl2pPr>
            <a:lvl3pPr marL="1371600" marR="0" lvl="2" indent="-323850" algn="l">
              <a:lnSpc>
                <a:spcPct val="90000"/>
              </a:lnSpc>
              <a:spcBef>
                <a:spcPts val="400"/>
              </a:spcBef>
              <a:spcAft>
                <a:spcPts val="0"/>
              </a:spcAft>
              <a:buClr>
                <a:schemeClr val="accent2"/>
              </a:buClr>
              <a:buSzPts val="1500"/>
              <a:buFont typeface="Arial"/>
              <a:buChar char="•"/>
              <a:defRPr sz="1100" b="0" i="0" u="none" strike="noStrike" cap="none">
                <a:solidFill>
                  <a:schemeClr val="accent2"/>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43" name="Google Shape;1243;p117"/>
          <p:cNvSpPr/>
          <p:nvPr/>
        </p:nvSpPr>
        <p:spPr>
          <a:xfrm>
            <a:off x="332234" y="3865541"/>
            <a:ext cx="8522700" cy="537900"/>
          </a:xfrm>
          <a:prstGeom prst="roundRect">
            <a:avLst>
              <a:gd name="adj" fmla="val 10000"/>
            </a:avLst>
          </a:prstGeom>
          <a:solidFill>
            <a:srgbClr val="F7D5C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4" name="Google Shape;1244;p117"/>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rmAutofit/>
          </a:bodyPr>
          <a:lstStyle>
            <a:lvl1pPr marL="457200" marR="0" lvl="0" indent="-228600" algn="l">
              <a:lnSpc>
                <a:spcPct val="90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100" b="0" i="0" u="none" strike="noStrike" cap="none">
                <a:solidFill>
                  <a:schemeClr val="accent2"/>
                </a:solidFill>
                <a:latin typeface="Arial"/>
                <a:ea typeface="Arial"/>
                <a:cs typeface="Arial"/>
                <a:sym typeface="Arial"/>
              </a:defRPr>
            </a:lvl2pPr>
            <a:lvl3pPr marL="1371600" marR="0" lvl="2" indent="-323850" algn="l">
              <a:lnSpc>
                <a:spcPct val="90000"/>
              </a:lnSpc>
              <a:spcBef>
                <a:spcPts val="400"/>
              </a:spcBef>
              <a:spcAft>
                <a:spcPts val="0"/>
              </a:spcAft>
              <a:buClr>
                <a:schemeClr val="accent2"/>
              </a:buClr>
              <a:buSzPts val="1500"/>
              <a:buFont typeface="Arial"/>
              <a:buChar char="•"/>
              <a:defRPr sz="1100" b="0" i="0" u="none" strike="noStrike" cap="none">
                <a:solidFill>
                  <a:schemeClr val="accent2"/>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2"/>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45" name="Google Shape;1245;p11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3 Left">
  <p:cSld name="1/3 Left">
    <p:spTree>
      <p:nvGrpSpPr>
        <p:cNvPr id="1" name="Shape 1246"/>
        <p:cNvGrpSpPr/>
        <p:nvPr/>
      </p:nvGrpSpPr>
      <p:grpSpPr>
        <a:xfrm>
          <a:off x="0" y="0"/>
          <a:ext cx="0" cy="0"/>
          <a:chOff x="0" y="0"/>
          <a:chExt cx="0" cy="0"/>
        </a:xfrm>
      </p:grpSpPr>
      <p:sp>
        <p:nvSpPr>
          <p:cNvPr id="1247" name="Google Shape;1247;p118"/>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48" name="Google Shape;1248;p118"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249" name="Google Shape;1249;p118"/>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0" name="Google Shape;1250;p118"/>
          <p:cNvSpPr txBox="1">
            <a:spLocks noGrp="1"/>
          </p:cNvSpPr>
          <p:nvPr>
            <p:ph type="body" idx="1"/>
          </p:nvPr>
        </p:nvSpPr>
        <p:spPr>
          <a:xfrm>
            <a:off x="3337591" y="405866"/>
            <a:ext cx="5396400" cy="42009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1" name="Google Shape;1251;p11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2"/>
        <p:cNvGrpSpPr/>
        <p:nvPr/>
      </p:nvGrpSpPr>
      <p:grpSpPr>
        <a:xfrm>
          <a:off x="0" y="0"/>
          <a:ext cx="0" cy="0"/>
          <a:chOff x="0" y="0"/>
          <a:chExt cx="0" cy="0"/>
        </a:xfrm>
      </p:grpSpPr>
      <p:sp>
        <p:nvSpPr>
          <p:cNvPr id="1253" name="Google Shape;1253;p119"/>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54" name="Google Shape;1254;p119"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255" name="Google Shape;1255;p119"/>
          <p:cNvSpPr txBox="1">
            <a:spLocks noGrp="1"/>
          </p:cNvSpPr>
          <p:nvPr>
            <p:ph type="body" idx="1"/>
          </p:nvPr>
        </p:nvSpPr>
        <p:spPr>
          <a:xfrm>
            <a:off x="4789290" y="1114822"/>
            <a:ext cx="4037700" cy="3207000"/>
          </a:xfrm>
          <a:prstGeom prst="rect">
            <a:avLst/>
          </a:prstGeom>
          <a:noFill/>
          <a:ln>
            <a:noFill/>
          </a:ln>
        </p:spPr>
        <p:txBody>
          <a:bodyPr spcFirstLastPara="1" wrap="square" lIns="68575" tIns="34275" rIns="68575" bIns="34275" anchor="t" anchorCtr="0">
            <a:normAutofit/>
          </a:bodyPr>
          <a:lstStyle>
            <a:lvl1pPr marL="457200" marR="0" lvl="0"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2pPr>
            <a:lvl3pPr marL="1371600" marR="0" lvl="2"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1"/>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56" name="Google Shape;1256;p119"/>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257" name="Google Shape;1257;p119"/>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8" name="Google Shape;1258;p119"/>
          <p:cNvSpPr txBox="1">
            <a:spLocks noGrp="1"/>
          </p:cNvSpPr>
          <p:nvPr>
            <p:ph type="body" idx="2"/>
          </p:nvPr>
        </p:nvSpPr>
        <p:spPr>
          <a:xfrm>
            <a:off x="316996" y="1114822"/>
            <a:ext cx="4037700" cy="3207000"/>
          </a:xfrm>
          <a:prstGeom prst="rect">
            <a:avLst/>
          </a:prstGeom>
          <a:noFill/>
          <a:ln>
            <a:noFill/>
          </a:ln>
        </p:spPr>
        <p:txBody>
          <a:bodyPr spcFirstLastPara="1" wrap="square" lIns="68575" tIns="34275" rIns="68575" bIns="34275" anchor="t" anchorCtr="0">
            <a:normAutofit/>
          </a:bodyPr>
          <a:lstStyle>
            <a:lvl1pPr marL="457200" marR="0" lvl="0"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2pPr>
            <a:lvl3pPr marL="1371600" marR="0" lvl="2" indent="-342900" algn="l">
              <a:lnSpc>
                <a:spcPct val="100000"/>
              </a:lnSpc>
              <a:spcBef>
                <a:spcPts val="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1"/>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259" name="Google Shape;1259;p11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60" name="Google Shape;1260;p119"/>
          <p:cNvSpPr txBox="1">
            <a:spLocks noGrp="1"/>
          </p:cNvSpPr>
          <p:nvPr>
            <p:ph type="body" idx="3"/>
          </p:nvPr>
        </p:nvSpPr>
        <p:spPr>
          <a:xfrm>
            <a:off x="0" y="4968062"/>
            <a:ext cx="8760300" cy="175500"/>
          </a:xfrm>
          <a:prstGeom prst="rect">
            <a:avLst/>
          </a:prstGeom>
          <a:noFill/>
          <a:ln>
            <a:noFill/>
          </a:ln>
        </p:spPr>
        <p:txBody>
          <a:bodyPr spcFirstLastPara="1" wrap="square" lIns="68575" tIns="34275" rIns="68575" bIns="34275" anchor="b" anchorCtr="0">
            <a:normAutofit/>
          </a:bodyPr>
          <a:lstStyle>
            <a:lvl1pPr marL="457200" marR="0" lvl="0" indent="-228600" algn="l">
              <a:lnSpc>
                <a:spcPct val="100000"/>
              </a:lnSpc>
              <a:spcBef>
                <a:spcPts val="0"/>
              </a:spcBef>
              <a:spcAft>
                <a:spcPts val="0"/>
              </a:spcAft>
              <a:buClr>
                <a:schemeClr val="accent2"/>
              </a:buClr>
              <a:buSzPts val="800"/>
              <a:buFont typeface="Arial"/>
              <a:buNone/>
              <a:defRPr sz="8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2pPr>
            <a:lvl3pPr marL="1371600" marR="0" lvl="2" indent="-342900" algn="l">
              <a:lnSpc>
                <a:spcPct val="90000"/>
              </a:lnSpc>
              <a:spcBef>
                <a:spcPts val="40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3pPr>
            <a:lvl4pPr marL="1828800" marR="0" lvl="3" indent="-342900" algn="l">
              <a:lnSpc>
                <a:spcPct val="90000"/>
              </a:lnSpc>
              <a:spcBef>
                <a:spcPts val="400"/>
              </a:spcBef>
              <a:spcAft>
                <a:spcPts val="0"/>
              </a:spcAft>
              <a:buClr>
                <a:schemeClr val="accent2"/>
              </a:buClr>
              <a:buSzPts val="1800"/>
              <a:buFont typeface="Arial"/>
              <a:buChar char="•"/>
              <a:defRPr sz="1800" b="0" i="0" u="none" strike="noStrike" cap="none">
                <a:solidFill>
                  <a:schemeClr val="accent1"/>
                </a:solidFill>
                <a:latin typeface="Arial"/>
                <a:ea typeface="Arial"/>
                <a:cs typeface="Arial"/>
                <a:sym typeface="Arial"/>
              </a:defRPr>
            </a:lvl4pPr>
            <a:lvl5pPr marL="2286000" marR="0" lvl="4" indent="-317500" algn="l">
              <a:lnSpc>
                <a:spcPct val="90000"/>
              </a:lnSpc>
              <a:spcBef>
                <a:spcPts val="400"/>
              </a:spcBef>
              <a:spcAft>
                <a:spcPts val="0"/>
              </a:spcAft>
              <a:buClr>
                <a:schemeClr val="accent2"/>
              </a:buClr>
              <a:buSzPts val="1400"/>
              <a:buFont typeface="Arial"/>
              <a:buChar char="•"/>
              <a:defRPr sz="1100" b="0" i="0" u="none" strike="noStrike" cap="none">
                <a:solidFill>
                  <a:schemeClr val="accen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2 Right">
  <p:cSld name="1/2 Right">
    <p:spTree>
      <p:nvGrpSpPr>
        <p:cNvPr id="1" name="Shape 1261"/>
        <p:cNvGrpSpPr/>
        <p:nvPr/>
      </p:nvGrpSpPr>
      <p:grpSpPr>
        <a:xfrm>
          <a:off x="0" y="0"/>
          <a:ext cx="0" cy="0"/>
          <a:chOff x="0" y="0"/>
          <a:chExt cx="0" cy="0"/>
        </a:xfrm>
      </p:grpSpPr>
      <p:sp>
        <p:nvSpPr>
          <p:cNvPr id="1262" name="Google Shape;1262;p120"/>
          <p:cNvSpPr/>
          <p:nvPr/>
        </p:nvSpPr>
        <p:spPr>
          <a:xfrm>
            <a:off x="4572000"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63" name="Google Shape;1263;p120"/>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4" name="Google Shape;1264;p120"/>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F16038"/>
              </a:buClr>
              <a:buSzPts val="2700"/>
              <a:buFont typeface="Calibri"/>
              <a:buNone/>
              <a:defRPr sz="2700">
                <a:solidFill>
                  <a:srgbClr val="F16038"/>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5" name="Google Shape;1265;p120"/>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266" name="Google Shape;1266;p120"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267" name="Google Shape;1267;p12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68" name="Google Shape;1268;p120"/>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4 Box (Format B)">
  <p:cSld name="4 Box (Format B)">
    <p:spTree>
      <p:nvGrpSpPr>
        <p:cNvPr id="1" name="Shape 1269"/>
        <p:cNvGrpSpPr/>
        <p:nvPr/>
      </p:nvGrpSpPr>
      <p:grpSpPr>
        <a:xfrm>
          <a:off x="0" y="0"/>
          <a:ext cx="0" cy="0"/>
          <a:chOff x="0" y="0"/>
          <a:chExt cx="0" cy="0"/>
        </a:xfrm>
      </p:grpSpPr>
      <p:sp>
        <p:nvSpPr>
          <p:cNvPr id="1270" name="Google Shape;1270;p121"/>
          <p:cNvSpPr/>
          <p:nvPr/>
        </p:nvSpPr>
        <p:spPr>
          <a:xfrm>
            <a:off x="534285" y="2892157"/>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1" name="Google Shape;1271;p121"/>
          <p:cNvSpPr txBox="1">
            <a:spLocks noGrp="1"/>
          </p:cNvSpPr>
          <p:nvPr>
            <p:ph type="body" idx="1"/>
          </p:nvPr>
        </p:nvSpPr>
        <p:spPr>
          <a:xfrm>
            <a:off x="569653" y="2937097"/>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2" name="Google Shape;1272;p121"/>
          <p:cNvSpPr/>
          <p:nvPr/>
        </p:nvSpPr>
        <p:spPr>
          <a:xfrm>
            <a:off x="534285" y="1103573"/>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3" name="Google Shape;1273;p121"/>
          <p:cNvSpPr txBox="1">
            <a:spLocks noGrp="1"/>
          </p:cNvSpPr>
          <p:nvPr>
            <p:ph type="body" idx="2"/>
          </p:nvPr>
        </p:nvSpPr>
        <p:spPr>
          <a:xfrm>
            <a:off x="569653" y="1148513"/>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4" name="Google Shape;1274;p121"/>
          <p:cNvSpPr/>
          <p:nvPr/>
        </p:nvSpPr>
        <p:spPr>
          <a:xfrm>
            <a:off x="4745356" y="2894371"/>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5" name="Google Shape;1275;p121"/>
          <p:cNvSpPr txBox="1">
            <a:spLocks noGrp="1"/>
          </p:cNvSpPr>
          <p:nvPr>
            <p:ph type="body" idx="3"/>
          </p:nvPr>
        </p:nvSpPr>
        <p:spPr>
          <a:xfrm>
            <a:off x="4780724" y="2939310"/>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6" name="Google Shape;1276;p121"/>
          <p:cNvSpPr/>
          <p:nvPr/>
        </p:nvSpPr>
        <p:spPr>
          <a:xfrm>
            <a:off x="4745356" y="1105786"/>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7" name="Google Shape;1277;p121"/>
          <p:cNvSpPr txBox="1">
            <a:spLocks noGrp="1"/>
          </p:cNvSpPr>
          <p:nvPr>
            <p:ph type="body" idx="4"/>
          </p:nvPr>
        </p:nvSpPr>
        <p:spPr>
          <a:xfrm>
            <a:off x="4780724" y="1150726"/>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8" name="Google Shape;1278;p12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79" name="Google Shape;1279;p121"/>
          <p:cNvSpPr txBox="1">
            <a:spLocks noGrp="1"/>
          </p:cNvSpPr>
          <p:nvPr>
            <p:ph type="title"/>
          </p:nvPr>
        </p:nvSpPr>
        <p:spPr>
          <a:xfrm>
            <a:off x="1371544" y="121850"/>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280" name="Google Shape;1280;p121"/>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1281"/>
        <p:cNvGrpSpPr/>
        <p:nvPr/>
      </p:nvGrpSpPr>
      <p:grpSpPr>
        <a:xfrm>
          <a:off x="0" y="0"/>
          <a:ext cx="0" cy="0"/>
          <a:chOff x="0" y="0"/>
          <a:chExt cx="0" cy="0"/>
        </a:xfrm>
      </p:grpSpPr>
      <p:sp>
        <p:nvSpPr>
          <p:cNvPr id="1282" name="Google Shape;1282;p122"/>
          <p:cNvSpPr txBox="1">
            <a:spLocks noGrp="1"/>
          </p:cNvSpPr>
          <p:nvPr>
            <p:ph type="body" idx="1"/>
          </p:nvPr>
        </p:nvSpPr>
        <p:spPr>
          <a:xfrm>
            <a:off x="4789290" y="1754382"/>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3" name="Google Shape;1283;p122"/>
          <p:cNvSpPr txBox="1">
            <a:spLocks noGrp="1"/>
          </p:cNvSpPr>
          <p:nvPr>
            <p:ph type="body" idx="2"/>
          </p:nvPr>
        </p:nvSpPr>
        <p:spPr>
          <a:xfrm>
            <a:off x="316996" y="1754382"/>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4" name="Google Shape;1284;p12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85" name="Google Shape;1285;p122"/>
          <p:cNvSpPr txBox="1">
            <a:spLocks noGrp="1"/>
          </p:cNvSpPr>
          <p:nvPr>
            <p:ph type="body" idx="3"/>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6" name="Google Shape;1286;p122"/>
          <p:cNvSpPr txBox="1">
            <a:spLocks noGrp="1"/>
          </p:cNvSpPr>
          <p:nvPr>
            <p:ph type="title"/>
          </p:nvPr>
        </p:nvSpPr>
        <p:spPr>
          <a:xfrm>
            <a:off x="1371599" y="138848"/>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287" name="Google Shape;1287;p12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288" name="Google Shape;1288;p122"/>
          <p:cNvSpPr txBox="1">
            <a:spLocks noGrp="1"/>
          </p:cNvSpPr>
          <p:nvPr>
            <p:ph type="body" idx="4"/>
          </p:nvPr>
        </p:nvSpPr>
        <p:spPr>
          <a:xfrm>
            <a:off x="316994" y="1134127"/>
            <a:ext cx="4037700" cy="580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9" name="Google Shape;1289;p122"/>
          <p:cNvSpPr txBox="1">
            <a:spLocks noGrp="1"/>
          </p:cNvSpPr>
          <p:nvPr>
            <p:ph type="body" idx="5"/>
          </p:nvPr>
        </p:nvSpPr>
        <p:spPr>
          <a:xfrm>
            <a:off x="4788586" y="1134127"/>
            <a:ext cx="4037700" cy="580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115"/>
        <p:cNvGrpSpPr/>
        <p:nvPr/>
      </p:nvGrpSpPr>
      <p:grpSpPr>
        <a:xfrm>
          <a:off x="0" y="0"/>
          <a:ext cx="0" cy="0"/>
          <a:chOff x="0" y="0"/>
          <a:chExt cx="0" cy="0"/>
        </a:xfrm>
      </p:grpSpPr>
      <p:sp>
        <p:nvSpPr>
          <p:cNvPr id="116" name="Google Shape;116;p14"/>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17" name="Google Shape;117;p14"/>
          <p:cNvSpPr/>
          <p:nvPr/>
        </p:nvSpPr>
        <p:spPr>
          <a:xfrm>
            <a:off x="0" y="3395639"/>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18" name="Google Shape;118;p14"/>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9" name="Google Shape;119;p14"/>
          <p:cNvPicPr preferRelativeResize="0"/>
          <p:nvPr/>
        </p:nvPicPr>
        <p:blipFill rotWithShape="1">
          <a:blip r:embed="rId2">
            <a:alphaModFix/>
          </a:blip>
          <a:srcRect/>
          <a:stretch/>
        </p:blipFill>
        <p:spPr>
          <a:xfrm>
            <a:off x="182878" y="215899"/>
            <a:ext cx="1043941" cy="521972"/>
          </a:xfrm>
          <a:prstGeom prst="rect">
            <a:avLst/>
          </a:prstGeom>
          <a:noFill/>
          <a:ln>
            <a:noFill/>
          </a:ln>
        </p:spPr>
      </p:pic>
      <p:pic>
        <p:nvPicPr>
          <p:cNvPr id="120" name="Google Shape;120;p1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2 Arrow">
  <p:cSld name="1/2 Arrow">
    <p:spTree>
      <p:nvGrpSpPr>
        <p:cNvPr id="1" name="Shape 1290"/>
        <p:cNvGrpSpPr/>
        <p:nvPr/>
      </p:nvGrpSpPr>
      <p:grpSpPr>
        <a:xfrm>
          <a:off x="0" y="0"/>
          <a:ext cx="0" cy="0"/>
          <a:chOff x="0" y="0"/>
          <a:chExt cx="0" cy="0"/>
        </a:xfrm>
      </p:grpSpPr>
      <p:sp>
        <p:nvSpPr>
          <p:cNvPr id="1291" name="Google Shape;1291;p123"/>
          <p:cNvSpPr/>
          <p:nvPr/>
        </p:nvSpPr>
        <p:spPr>
          <a:xfrm>
            <a:off x="3980646" y="0"/>
            <a:ext cx="51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92" name="Google Shape;1292;p123"/>
          <p:cNvSpPr/>
          <p:nvPr/>
        </p:nvSpPr>
        <p:spPr>
          <a:xfrm rot="5400000">
            <a:off x="1906616" y="2074052"/>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93" name="Google Shape;1293;p123"/>
          <p:cNvSpPr txBox="1">
            <a:spLocks noGrp="1"/>
          </p:cNvSpPr>
          <p:nvPr>
            <p:ph type="body" idx="1"/>
          </p:nvPr>
        </p:nvSpPr>
        <p:spPr>
          <a:xfrm>
            <a:off x="361661" y="1838325"/>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4" name="Google Shape;1294;p123"/>
          <p:cNvSpPr txBox="1">
            <a:spLocks noGrp="1"/>
          </p:cNvSpPr>
          <p:nvPr>
            <p:ph type="ctrTitle"/>
          </p:nvPr>
        </p:nvSpPr>
        <p:spPr>
          <a:xfrm>
            <a:off x="361950" y="1015403"/>
            <a:ext cx="37815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F16038"/>
              </a:buClr>
              <a:buSzPts val="2700"/>
              <a:buFont typeface="Calibri"/>
              <a:buNone/>
              <a:defRPr sz="2700">
                <a:solidFill>
                  <a:srgbClr val="F16038"/>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5" name="Google Shape;1295;p123"/>
          <p:cNvSpPr txBox="1">
            <a:spLocks noGrp="1"/>
          </p:cNvSpPr>
          <p:nvPr>
            <p:ph type="body" idx="2"/>
          </p:nvPr>
        </p:nvSpPr>
        <p:spPr>
          <a:xfrm>
            <a:off x="5114925" y="1838324"/>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296" name="Google Shape;1296;p123"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297" name="Google Shape;1297;p12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98" name="Google Shape;1298;p123"/>
          <p:cNvSpPr txBox="1">
            <a:spLocks noGrp="1"/>
          </p:cNvSpPr>
          <p:nvPr>
            <p:ph type="body" idx="3"/>
          </p:nvPr>
        </p:nvSpPr>
        <p:spPr>
          <a:xfrm>
            <a:off x="4938747" y="1015403"/>
            <a:ext cx="39576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1301"/>
        <p:cNvGrpSpPr/>
        <p:nvPr/>
      </p:nvGrpSpPr>
      <p:grpSpPr>
        <a:xfrm>
          <a:off x="0" y="0"/>
          <a:ext cx="0" cy="0"/>
          <a:chOff x="0" y="0"/>
          <a:chExt cx="0" cy="0"/>
        </a:xfrm>
      </p:grpSpPr>
      <p:sp>
        <p:nvSpPr>
          <p:cNvPr id="1302" name="Google Shape;1302;p125"/>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303" name="Google Shape;1303;p125"/>
          <p:cNvSpPr txBox="1"/>
          <p:nvPr/>
        </p:nvSpPr>
        <p:spPr>
          <a:xfrm>
            <a:off x="828643" y="1002688"/>
            <a:ext cx="5841900" cy="3437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1304" name="Google Shape;1304;p125"/>
          <p:cNvSpPr txBox="1">
            <a:spLocks noGrp="1"/>
          </p:cNvSpPr>
          <p:nvPr>
            <p:ph type="ctrTitle"/>
          </p:nvPr>
        </p:nvSpPr>
        <p:spPr>
          <a:xfrm>
            <a:off x="942356" y="1793951"/>
            <a:ext cx="5624700" cy="1773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b="1">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05" name="Google Shape;1305;p125"/>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1306" name="Google Shape;1306;p125"/>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07" name="Google Shape;1307;p125" descr="A blue and black logo&#10;&#10;Description automatically generated"/>
          <p:cNvPicPr preferRelativeResize="0"/>
          <p:nvPr/>
        </p:nvPicPr>
        <p:blipFill rotWithShape="1">
          <a:blip r:embed="rId3">
            <a:alphaModFix/>
          </a:blip>
          <a:srcRect/>
          <a:stretch/>
        </p:blipFill>
        <p:spPr>
          <a:xfrm>
            <a:off x="4937155" y="1078952"/>
            <a:ext cx="1651982" cy="672083"/>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1308"/>
        <p:cNvGrpSpPr/>
        <p:nvPr/>
      </p:nvGrpSpPr>
      <p:grpSpPr>
        <a:xfrm>
          <a:off x="0" y="0"/>
          <a:ext cx="0" cy="0"/>
          <a:chOff x="0" y="0"/>
          <a:chExt cx="0" cy="0"/>
        </a:xfrm>
      </p:grpSpPr>
      <p:sp>
        <p:nvSpPr>
          <p:cNvPr id="1309" name="Google Shape;1309;p12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10" name="Google Shape;1310;p126"/>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311" name="Google Shape;1311;p126"/>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12" name="Google Shape;1312;p12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1313"/>
        <p:cNvGrpSpPr/>
        <p:nvPr/>
      </p:nvGrpSpPr>
      <p:grpSpPr>
        <a:xfrm>
          <a:off x="0" y="0"/>
          <a:ext cx="0" cy="0"/>
          <a:chOff x="0" y="0"/>
          <a:chExt cx="0" cy="0"/>
        </a:xfrm>
      </p:grpSpPr>
      <p:sp>
        <p:nvSpPr>
          <p:cNvPr id="1314" name="Google Shape;1314;p127"/>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15" name="Google Shape;1315;p12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316" name="Google Shape;1316;p127"/>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7" name="Google Shape;1317;p127"/>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8" name="Google Shape;1318;p127"/>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9" name="Google Shape;1319;p12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20" name="Google Shape;1320;p127"/>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21" name="Google Shape;1321;p12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1322"/>
        <p:cNvGrpSpPr/>
        <p:nvPr/>
      </p:nvGrpSpPr>
      <p:grpSpPr>
        <a:xfrm>
          <a:off x="0" y="0"/>
          <a:ext cx="0" cy="0"/>
          <a:chOff x="0" y="0"/>
          <a:chExt cx="0" cy="0"/>
        </a:xfrm>
      </p:grpSpPr>
      <p:sp>
        <p:nvSpPr>
          <p:cNvPr id="1323" name="Google Shape;1323;p128"/>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24" name="Google Shape;1324;p128"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325" name="Google Shape;1325;p128"/>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326" name="Google Shape;1326;p128"/>
          <p:cNvSpPr/>
          <p:nvPr/>
        </p:nvSpPr>
        <p:spPr>
          <a:xfrm>
            <a:off x="331366" y="1046777"/>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7" name="Google Shape;1327;p128"/>
          <p:cNvSpPr/>
          <p:nvPr/>
        </p:nvSpPr>
        <p:spPr>
          <a:xfrm>
            <a:off x="331366" y="1751468"/>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8" name="Google Shape;1328;p128"/>
          <p:cNvSpPr/>
          <p:nvPr/>
        </p:nvSpPr>
        <p:spPr>
          <a:xfrm>
            <a:off x="331366" y="2456159"/>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9" name="Google Shape;1329;p128"/>
          <p:cNvSpPr/>
          <p:nvPr/>
        </p:nvSpPr>
        <p:spPr>
          <a:xfrm>
            <a:off x="331366" y="3160850"/>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0" name="Google Shape;1330;p128"/>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1" name="Google Shape;1331;p128"/>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2" name="Google Shape;1332;p128"/>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3" name="Google Shape;1333;p128"/>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4" name="Google Shape;1334;p128"/>
          <p:cNvSpPr/>
          <p:nvPr/>
        </p:nvSpPr>
        <p:spPr>
          <a:xfrm>
            <a:off x="332234" y="3865541"/>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5" name="Google Shape;1335;p128"/>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6" name="Google Shape;1336;p12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37" name="Google Shape;1337;p128"/>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38" name="Google Shape;1338;p12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1339"/>
        <p:cNvGrpSpPr/>
        <p:nvPr/>
      </p:nvGrpSpPr>
      <p:grpSpPr>
        <a:xfrm>
          <a:off x="0" y="0"/>
          <a:ext cx="0" cy="0"/>
          <a:chOff x="0" y="0"/>
          <a:chExt cx="0" cy="0"/>
        </a:xfrm>
      </p:grpSpPr>
      <p:sp>
        <p:nvSpPr>
          <p:cNvPr id="1340" name="Google Shape;1340;p129"/>
          <p:cNvSpPr/>
          <p:nvPr/>
        </p:nvSpPr>
        <p:spPr>
          <a:xfrm>
            <a:off x="534285" y="2892157"/>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1" name="Google Shape;1341;p129"/>
          <p:cNvSpPr txBox="1">
            <a:spLocks noGrp="1"/>
          </p:cNvSpPr>
          <p:nvPr>
            <p:ph type="body" idx="1"/>
          </p:nvPr>
        </p:nvSpPr>
        <p:spPr>
          <a:xfrm>
            <a:off x="569653" y="2937097"/>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2" name="Google Shape;1342;p129"/>
          <p:cNvSpPr/>
          <p:nvPr/>
        </p:nvSpPr>
        <p:spPr>
          <a:xfrm>
            <a:off x="534285" y="1103573"/>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3" name="Google Shape;1343;p129"/>
          <p:cNvSpPr txBox="1">
            <a:spLocks noGrp="1"/>
          </p:cNvSpPr>
          <p:nvPr>
            <p:ph type="body" idx="2"/>
          </p:nvPr>
        </p:nvSpPr>
        <p:spPr>
          <a:xfrm>
            <a:off x="569653" y="1148513"/>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4" name="Google Shape;1344;p129"/>
          <p:cNvSpPr/>
          <p:nvPr/>
        </p:nvSpPr>
        <p:spPr>
          <a:xfrm>
            <a:off x="4745356" y="2894371"/>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5" name="Google Shape;1345;p129"/>
          <p:cNvSpPr txBox="1">
            <a:spLocks noGrp="1"/>
          </p:cNvSpPr>
          <p:nvPr>
            <p:ph type="body" idx="3"/>
          </p:nvPr>
        </p:nvSpPr>
        <p:spPr>
          <a:xfrm>
            <a:off x="4780724" y="2939310"/>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6" name="Google Shape;1346;p129"/>
          <p:cNvSpPr/>
          <p:nvPr/>
        </p:nvSpPr>
        <p:spPr>
          <a:xfrm>
            <a:off x="4745356" y="1105786"/>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7" name="Google Shape;1347;p129"/>
          <p:cNvSpPr txBox="1">
            <a:spLocks noGrp="1"/>
          </p:cNvSpPr>
          <p:nvPr>
            <p:ph type="body" idx="4"/>
          </p:nvPr>
        </p:nvSpPr>
        <p:spPr>
          <a:xfrm>
            <a:off x="4780724" y="1150726"/>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8" name="Google Shape;1348;p12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49" name="Google Shape;1349;p129"/>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350" name="Google Shape;1350;p129"/>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51" name="Google Shape;1351;p12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1352"/>
        <p:cNvGrpSpPr/>
        <p:nvPr/>
      </p:nvGrpSpPr>
      <p:grpSpPr>
        <a:xfrm>
          <a:off x="0" y="0"/>
          <a:ext cx="0" cy="0"/>
          <a:chOff x="0" y="0"/>
          <a:chExt cx="0" cy="0"/>
        </a:xfrm>
      </p:grpSpPr>
      <p:sp>
        <p:nvSpPr>
          <p:cNvPr id="1353" name="Google Shape;1353;p130"/>
          <p:cNvSpPr/>
          <p:nvPr/>
        </p:nvSpPr>
        <p:spPr>
          <a:xfrm>
            <a:off x="4572000"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54" name="Google Shape;1354;p130"/>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5" name="Google Shape;1355;p130"/>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2700"/>
              <a:buFont typeface="Calibri"/>
              <a:buNone/>
              <a:defRPr sz="270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6" name="Google Shape;1356;p130"/>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57" name="Google Shape;1357;p130"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358" name="Google Shape;1358;p13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59" name="Google Shape;1359;p130"/>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60" name="Google Shape;1360;p130" descr="A blue and black logo&#10;&#10;Description automatically generated"/>
          <p:cNvPicPr preferRelativeResize="0"/>
          <p:nvPr/>
        </p:nvPicPr>
        <p:blipFill rotWithShape="1">
          <a:blip r:embed="rId3">
            <a:alphaModFix/>
          </a:blip>
          <a:srcRect/>
          <a:stretch/>
        </p:blipFill>
        <p:spPr>
          <a:xfrm>
            <a:off x="103614" y="83806"/>
            <a:ext cx="1090423" cy="443621"/>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1361"/>
        <p:cNvGrpSpPr/>
        <p:nvPr/>
      </p:nvGrpSpPr>
      <p:grpSpPr>
        <a:xfrm>
          <a:off x="0" y="0"/>
          <a:ext cx="0" cy="0"/>
          <a:chOff x="0" y="0"/>
          <a:chExt cx="0" cy="0"/>
        </a:xfrm>
      </p:grpSpPr>
      <p:sp>
        <p:nvSpPr>
          <p:cNvPr id="1362" name="Google Shape;1362;p131"/>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63" name="Google Shape;1363;p131"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364" name="Google Shape;1364;p131"/>
          <p:cNvSpPr txBox="1">
            <a:spLocks noGrp="1"/>
          </p:cNvSpPr>
          <p:nvPr>
            <p:ph type="body" idx="1"/>
          </p:nvPr>
        </p:nvSpPr>
        <p:spPr>
          <a:xfrm>
            <a:off x="3611004" y="644056"/>
            <a:ext cx="5122800" cy="39627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65" name="Google Shape;1365;p131"/>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66" name="Google Shape;1366;p131"/>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7" name="Google Shape;1367;p13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68" name="Google Shape;1368;p13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369"/>
        <p:cNvGrpSpPr/>
        <p:nvPr/>
      </p:nvGrpSpPr>
      <p:grpSpPr>
        <a:xfrm>
          <a:off x="0" y="0"/>
          <a:ext cx="0" cy="0"/>
          <a:chOff x="0" y="0"/>
          <a:chExt cx="0" cy="0"/>
        </a:xfrm>
      </p:grpSpPr>
      <p:sp>
        <p:nvSpPr>
          <p:cNvPr id="1370" name="Google Shape;1370;p132"/>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71" name="Google Shape;1371;p132"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372" name="Google Shape;1372;p132"/>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3" name="Google Shape;1373;p132"/>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4" name="Google Shape;1374;p132"/>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375" name="Google Shape;1375;p13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76" name="Google Shape;1376;p132"/>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1377"/>
        <p:cNvGrpSpPr/>
        <p:nvPr/>
      </p:nvGrpSpPr>
      <p:grpSpPr>
        <a:xfrm>
          <a:off x="0" y="0"/>
          <a:ext cx="0" cy="0"/>
          <a:chOff x="0" y="0"/>
          <a:chExt cx="0" cy="0"/>
        </a:xfrm>
      </p:grpSpPr>
      <p:sp>
        <p:nvSpPr>
          <p:cNvPr id="1378" name="Google Shape;1378;p133"/>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9" name="Google Shape;1379;p133"/>
          <p:cNvSpPr/>
          <p:nvPr/>
        </p:nvSpPr>
        <p:spPr>
          <a:xfrm>
            <a:off x="316995" y="1135170"/>
            <a:ext cx="18330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380" name="Google Shape;1380;p133"/>
          <p:cNvSpPr/>
          <p:nvPr/>
        </p:nvSpPr>
        <p:spPr>
          <a:xfrm>
            <a:off x="2018103"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81" name="Google Shape;1381;p133"/>
          <p:cNvSpPr/>
          <p:nvPr/>
        </p:nvSpPr>
        <p:spPr>
          <a:xfrm>
            <a:off x="5420319"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82" name="Google Shape;1382;p133"/>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83" name="Google Shape;1383;p133"/>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4" name="Google Shape;1384;p133"/>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5" name="Google Shape;1385;p133"/>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6" name="Google Shape;1386;p13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87" name="Google Shape;1387;p133"/>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8" name="Google Shape;1388;p133"/>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9" name="Google Shape;1389;p133"/>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0" name="Google Shape;1390;p133"/>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1" name="Google Shape;1391;p133"/>
          <p:cNvSpPr/>
          <p:nvPr/>
        </p:nvSpPr>
        <p:spPr>
          <a:xfrm>
            <a:off x="3719211" y="1140104"/>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92" name="Google Shape;1392;p133"/>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3" name="Google Shape;1393;p133"/>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94" name="Google Shape;1394;p13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395" name="Google Shape;1395;p13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96" name="Google Shape;1396;p13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21"/>
        <p:cNvGrpSpPr/>
        <p:nvPr/>
      </p:nvGrpSpPr>
      <p:grpSpPr>
        <a:xfrm>
          <a:off x="0" y="0"/>
          <a:ext cx="0" cy="0"/>
          <a:chOff x="0" y="0"/>
          <a:chExt cx="0" cy="0"/>
        </a:xfrm>
      </p:grpSpPr>
      <p:sp>
        <p:nvSpPr>
          <p:cNvPr id="122" name="Google Shape;122;p15"/>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pic>
        <p:nvPicPr>
          <p:cNvPr id="123" name="Google Shape;123;p15"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24" name="Google Shape;124;p15"/>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Arial"/>
              <a:buNone/>
              <a:defRPr sz="2900">
                <a:solidFill>
                  <a:schemeClr val="accen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5"/>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6" name="Google Shape;126;p15"/>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A518B"/>
              </a:solidFill>
              <a:latin typeface="Arial"/>
              <a:ea typeface="Arial"/>
              <a:cs typeface="Arial"/>
              <a:sym typeface="Arial"/>
            </a:endParaRPr>
          </a:p>
        </p:txBody>
      </p:sp>
      <p:sp>
        <p:nvSpPr>
          <p:cNvPr id="127" name="Google Shape;127;p1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15"/>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1397"/>
        <p:cNvGrpSpPr/>
        <p:nvPr/>
      </p:nvGrpSpPr>
      <p:grpSpPr>
        <a:xfrm>
          <a:off x="0" y="0"/>
          <a:ext cx="0" cy="0"/>
          <a:chOff x="0" y="0"/>
          <a:chExt cx="0" cy="0"/>
        </a:xfrm>
      </p:grpSpPr>
      <p:sp>
        <p:nvSpPr>
          <p:cNvPr id="1398" name="Google Shape;1398;p134"/>
          <p:cNvSpPr/>
          <p:nvPr/>
        </p:nvSpPr>
        <p:spPr>
          <a:xfrm>
            <a:off x="5642270" y="0"/>
            <a:ext cx="3501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99" name="Google Shape;1399;p134"/>
          <p:cNvSpPr/>
          <p:nvPr/>
        </p:nvSpPr>
        <p:spPr>
          <a:xfrm rot="5400000">
            <a:off x="3564770" y="2074050"/>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00" name="Google Shape;1400;p134"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401" name="Google Shape;1401;p134"/>
          <p:cNvSpPr txBox="1">
            <a:spLocks noGrp="1"/>
          </p:cNvSpPr>
          <p:nvPr>
            <p:ph type="body" idx="1"/>
          </p:nvPr>
        </p:nvSpPr>
        <p:spPr>
          <a:xfrm>
            <a:off x="308642" y="1000124"/>
            <a:ext cx="52671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2" name="Google Shape;1402;p134"/>
          <p:cNvSpPr txBox="1">
            <a:spLocks noGrp="1"/>
          </p:cNvSpPr>
          <p:nvPr>
            <p:ph type="title"/>
          </p:nvPr>
        </p:nvSpPr>
        <p:spPr>
          <a:xfrm>
            <a:off x="308642" y="127642"/>
            <a:ext cx="5267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3" name="Google Shape;1403;p13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04" name="Google Shape;1404;p134"/>
          <p:cNvSpPr txBox="1">
            <a:spLocks noGrp="1"/>
          </p:cNvSpPr>
          <p:nvPr>
            <p:ph type="body" idx="2"/>
          </p:nvPr>
        </p:nvSpPr>
        <p:spPr>
          <a:xfrm>
            <a:off x="6893598" y="1582534"/>
            <a:ext cx="2001600" cy="19785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05" name="Google Shape;1405;p134"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1406"/>
        <p:cNvGrpSpPr/>
        <p:nvPr/>
      </p:nvGrpSpPr>
      <p:grpSpPr>
        <a:xfrm>
          <a:off x="0" y="0"/>
          <a:ext cx="0" cy="0"/>
          <a:chOff x="0" y="0"/>
          <a:chExt cx="0" cy="0"/>
        </a:xfrm>
      </p:grpSpPr>
      <p:sp>
        <p:nvSpPr>
          <p:cNvPr id="1407" name="Google Shape;1407;p135"/>
          <p:cNvSpPr txBox="1">
            <a:spLocks noGrp="1"/>
          </p:cNvSpPr>
          <p:nvPr>
            <p:ph type="title"/>
          </p:nvPr>
        </p:nvSpPr>
        <p:spPr>
          <a:xfrm>
            <a:off x="1371599" y="138848"/>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8" name="Google Shape;1408;p135"/>
          <p:cNvSpPr txBox="1">
            <a:spLocks noGrp="1"/>
          </p:cNvSpPr>
          <p:nvPr>
            <p:ph type="body" idx="1"/>
          </p:nvPr>
        </p:nvSpPr>
        <p:spPr>
          <a:xfrm>
            <a:off x="329184" y="983242"/>
            <a:ext cx="8497200" cy="3825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9" name="Google Shape;1409;p13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10" name="Google Shape;1410;p135"/>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11" name="Google Shape;1411;p135"/>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1412"/>
        <p:cNvGrpSpPr/>
        <p:nvPr/>
      </p:nvGrpSpPr>
      <p:grpSpPr>
        <a:xfrm>
          <a:off x="0" y="0"/>
          <a:ext cx="0" cy="0"/>
          <a:chOff x="0" y="0"/>
          <a:chExt cx="0" cy="0"/>
        </a:xfrm>
      </p:grpSpPr>
      <p:sp>
        <p:nvSpPr>
          <p:cNvPr id="1413" name="Google Shape;1413;p136"/>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414" name="Google Shape;1414;p136"/>
          <p:cNvSpPr/>
          <p:nvPr/>
        </p:nvSpPr>
        <p:spPr>
          <a:xfrm>
            <a:off x="0" y="3395639"/>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415" name="Google Shape;1415;p136"/>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16" name="Google Shape;1416;p136"/>
          <p:cNvPicPr preferRelativeResize="0"/>
          <p:nvPr/>
        </p:nvPicPr>
        <p:blipFill rotWithShape="1">
          <a:blip r:embed="rId2">
            <a:alphaModFix/>
          </a:blip>
          <a:srcRect/>
          <a:stretch/>
        </p:blipFill>
        <p:spPr>
          <a:xfrm>
            <a:off x="182878" y="215899"/>
            <a:ext cx="1043941" cy="521972"/>
          </a:xfrm>
          <a:prstGeom prst="rect">
            <a:avLst/>
          </a:prstGeom>
          <a:noFill/>
          <a:ln>
            <a:noFill/>
          </a:ln>
        </p:spPr>
      </p:pic>
      <p:pic>
        <p:nvPicPr>
          <p:cNvPr id="1417" name="Google Shape;1417;p13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1418"/>
        <p:cNvGrpSpPr/>
        <p:nvPr/>
      </p:nvGrpSpPr>
      <p:grpSpPr>
        <a:xfrm>
          <a:off x="0" y="0"/>
          <a:ext cx="0" cy="0"/>
          <a:chOff x="0" y="0"/>
          <a:chExt cx="0" cy="0"/>
        </a:xfrm>
      </p:grpSpPr>
      <p:sp>
        <p:nvSpPr>
          <p:cNvPr id="1419" name="Google Shape;1419;p137"/>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20" name="Google Shape;1420;p13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421" name="Google Shape;1421;p137"/>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2" name="Google Shape;1422;p137"/>
          <p:cNvSpPr txBox="1">
            <a:spLocks noGrp="1"/>
          </p:cNvSpPr>
          <p:nvPr>
            <p:ph type="body" idx="1"/>
          </p:nvPr>
        </p:nvSpPr>
        <p:spPr>
          <a:xfrm>
            <a:off x="3337591" y="701749"/>
            <a:ext cx="5396400" cy="39048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3" name="Google Shape;1423;p13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24" name="Google Shape;1424;p13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2 Right">
  <p:cSld name="1/2 Right">
    <p:spTree>
      <p:nvGrpSpPr>
        <p:cNvPr id="1" name="Shape 1425"/>
        <p:cNvGrpSpPr/>
        <p:nvPr/>
      </p:nvGrpSpPr>
      <p:grpSpPr>
        <a:xfrm>
          <a:off x="0" y="0"/>
          <a:ext cx="0" cy="0"/>
          <a:chOff x="0" y="0"/>
          <a:chExt cx="0" cy="0"/>
        </a:xfrm>
      </p:grpSpPr>
      <p:sp>
        <p:nvSpPr>
          <p:cNvPr id="1426" name="Google Shape;1426;p138"/>
          <p:cNvSpPr/>
          <p:nvPr/>
        </p:nvSpPr>
        <p:spPr>
          <a:xfrm>
            <a:off x="4572000"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27" name="Google Shape;1427;p138"/>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8" name="Google Shape;1428;p138"/>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F16038"/>
              </a:buClr>
              <a:buSzPts val="2700"/>
              <a:buFont typeface="Calibri"/>
              <a:buNone/>
              <a:defRPr sz="2700">
                <a:solidFill>
                  <a:srgbClr val="F16038"/>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9" name="Google Shape;1429;p138"/>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30" name="Google Shape;1430;p138"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431" name="Google Shape;1431;p13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32" name="Google Shape;1432;p138"/>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433"/>
        <p:cNvGrpSpPr/>
        <p:nvPr/>
      </p:nvGrpSpPr>
      <p:grpSpPr>
        <a:xfrm>
          <a:off x="0" y="0"/>
          <a:ext cx="0" cy="0"/>
          <a:chOff x="0" y="0"/>
          <a:chExt cx="0" cy="0"/>
        </a:xfrm>
      </p:grpSpPr>
      <p:sp>
        <p:nvSpPr>
          <p:cNvPr id="1434" name="Google Shape;1434;p139"/>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5" name="Google Shape;1435;p139"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436" name="Google Shape;1436;p139"/>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437" name="Google Shape;1437;p13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38" name="Google Shape;1438;p139" descr="A blue and black logo&#10;&#10;Description automatically generated"/>
          <p:cNvPicPr preferRelativeResize="0"/>
          <p:nvPr/>
        </p:nvPicPr>
        <p:blipFill rotWithShape="1">
          <a:blip r:embed="rId3">
            <a:alphaModFix/>
          </a:blip>
          <a:srcRect/>
          <a:stretch/>
        </p:blipFill>
        <p:spPr>
          <a:xfrm>
            <a:off x="1830917" y="901397"/>
            <a:ext cx="5482165" cy="2230334"/>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1439"/>
        <p:cNvGrpSpPr/>
        <p:nvPr/>
      </p:nvGrpSpPr>
      <p:grpSpPr>
        <a:xfrm>
          <a:off x="0" y="0"/>
          <a:ext cx="0" cy="0"/>
          <a:chOff x="0" y="0"/>
          <a:chExt cx="0" cy="0"/>
        </a:xfrm>
      </p:grpSpPr>
      <p:sp>
        <p:nvSpPr>
          <p:cNvPr id="1440" name="Google Shape;1440;p140"/>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1" name="Google Shape;1441;p140"/>
          <p:cNvSpPr/>
          <p:nvPr/>
        </p:nvSpPr>
        <p:spPr>
          <a:xfrm>
            <a:off x="316995" y="1135170"/>
            <a:ext cx="1833000" cy="450300"/>
          </a:xfrm>
          <a:prstGeom prst="homePlate">
            <a:avLst>
              <a:gd name="adj" fmla="val 50000"/>
            </a:avLst>
          </a:prstGeom>
          <a:solidFill>
            <a:srgbClr val="FCDE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442" name="Google Shape;1442;p140"/>
          <p:cNvSpPr/>
          <p:nvPr/>
        </p:nvSpPr>
        <p:spPr>
          <a:xfrm>
            <a:off x="2018103" y="1135170"/>
            <a:ext cx="1833000" cy="450300"/>
          </a:xfrm>
          <a:prstGeom prst="chevron">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43" name="Google Shape;1443;p140"/>
          <p:cNvSpPr/>
          <p:nvPr/>
        </p:nvSpPr>
        <p:spPr>
          <a:xfrm>
            <a:off x="5420319" y="1135170"/>
            <a:ext cx="1833000" cy="450300"/>
          </a:xfrm>
          <a:prstGeom prst="chevron">
            <a:avLst>
              <a:gd name="adj" fmla="val 50000"/>
            </a:avLst>
          </a:prstGeom>
          <a:solidFill>
            <a:srgbClr val="3D98C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44" name="Google Shape;1444;p140"/>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45" name="Google Shape;1445;p140"/>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6" name="Google Shape;1446;p140"/>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7" name="Google Shape;1447;p140"/>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8" name="Google Shape;1448;p14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49" name="Google Shape;1449;p140"/>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0" name="Google Shape;1450;p140"/>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1" name="Google Shape;1451;p140"/>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2" name="Google Shape;1452;p140"/>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3" name="Google Shape;1453;p140"/>
          <p:cNvSpPr/>
          <p:nvPr/>
        </p:nvSpPr>
        <p:spPr>
          <a:xfrm>
            <a:off x="3719211" y="1140104"/>
            <a:ext cx="1833000" cy="450300"/>
          </a:xfrm>
          <a:prstGeom prst="chevron">
            <a:avLst>
              <a:gd name="adj" fmla="val 50000"/>
            </a:avLst>
          </a:prstGeom>
          <a:solidFill>
            <a:srgbClr val="CDE0F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54" name="Google Shape;1454;p140"/>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5" name="Google Shape;1455;p140"/>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56" name="Google Shape;1456;p14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457" name="Google Shape;1457;p14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58" name="Google Shape;1458;p14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459"/>
        <p:cNvGrpSpPr/>
        <p:nvPr/>
      </p:nvGrpSpPr>
      <p:grpSpPr>
        <a:xfrm>
          <a:off x="0" y="0"/>
          <a:ext cx="0" cy="0"/>
          <a:chOff x="0" y="0"/>
          <a:chExt cx="0" cy="0"/>
        </a:xfrm>
      </p:grpSpPr>
      <p:sp>
        <p:nvSpPr>
          <p:cNvPr id="1460" name="Google Shape;1460;p141"/>
          <p:cNvSpPr/>
          <p:nvPr/>
        </p:nvSpPr>
        <p:spPr>
          <a:xfrm>
            <a:off x="2303393" y="0"/>
            <a:ext cx="6840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61" name="Google Shape;1461;p141"/>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62" name="Google Shape;1462;p141"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463" name="Google Shape;1463;p141"/>
          <p:cNvSpPr txBox="1">
            <a:spLocks noGrp="1"/>
          </p:cNvSpPr>
          <p:nvPr>
            <p:ph type="ctrTitle"/>
          </p:nvPr>
        </p:nvSpPr>
        <p:spPr>
          <a:xfrm>
            <a:off x="200830" y="1593164"/>
            <a:ext cx="84234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64" name="Google Shape;1464;p141"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1465"/>
        <p:cNvGrpSpPr/>
        <p:nvPr/>
      </p:nvGrpSpPr>
      <p:grpSpPr>
        <a:xfrm>
          <a:off x="0" y="0"/>
          <a:ext cx="0" cy="0"/>
          <a:chOff x="0" y="0"/>
          <a:chExt cx="0" cy="0"/>
        </a:xfrm>
      </p:grpSpPr>
      <p:sp>
        <p:nvSpPr>
          <p:cNvPr id="1466" name="Google Shape;1466;p142"/>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67" name="Google Shape;1467;p142"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468" name="Google Shape;1468;p142"/>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469" name="Google Shape;1469;p142"/>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0" name="Google Shape;1470;p142"/>
          <p:cNvSpPr/>
          <p:nvPr/>
        </p:nvSpPr>
        <p:spPr>
          <a:xfrm>
            <a:off x="331366" y="2260545"/>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1" name="Google Shape;1471;p142"/>
          <p:cNvSpPr/>
          <p:nvPr/>
        </p:nvSpPr>
        <p:spPr>
          <a:xfrm>
            <a:off x="331366" y="332968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2" name="Google Shape;1472;p142"/>
          <p:cNvSpPr txBox="1">
            <a:spLocks noGrp="1"/>
          </p:cNvSpPr>
          <p:nvPr>
            <p:ph type="body" idx="1"/>
          </p:nvPr>
        </p:nvSpPr>
        <p:spPr>
          <a:xfrm>
            <a:off x="890983" y="231524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3" name="Google Shape;1473;p142"/>
          <p:cNvSpPr txBox="1">
            <a:spLocks noGrp="1"/>
          </p:cNvSpPr>
          <p:nvPr>
            <p:ph type="body" idx="2"/>
          </p:nvPr>
        </p:nvSpPr>
        <p:spPr>
          <a:xfrm>
            <a:off x="890983" y="3384382"/>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4" name="Google Shape;1474;p142"/>
          <p:cNvSpPr txBox="1">
            <a:spLocks noGrp="1"/>
          </p:cNvSpPr>
          <p:nvPr>
            <p:ph type="body" idx="3"/>
          </p:nvPr>
        </p:nvSpPr>
        <p:spPr>
          <a:xfrm>
            <a:off x="890982"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5" name="Google Shape;1475;p14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76" name="Google Shape;1476;p142"/>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77" name="Google Shape;1477;p14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1478"/>
        <p:cNvGrpSpPr/>
        <p:nvPr/>
      </p:nvGrpSpPr>
      <p:grpSpPr>
        <a:xfrm>
          <a:off x="0" y="0"/>
          <a:ext cx="0" cy="0"/>
          <a:chOff x="0" y="0"/>
          <a:chExt cx="0" cy="0"/>
        </a:xfrm>
      </p:grpSpPr>
      <p:sp>
        <p:nvSpPr>
          <p:cNvPr id="1479" name="Google Shape;1479;p143"/>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80" name="Google Shape;1480;p143"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481" name="Google Shape;1481;p143"/>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482" name="Google Shape;1482;p143"/>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3" name="Google Shape;1483;p143"/>
          <p:cNvSpPr/>
          <p:nvPr/>
        </p:nvSpPr>
        <p:spPr>
          <a:xfrm>
            <a:off x="331366" y="2006042"/>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4" name="Google Shape;1484;p143"/>
          <p:cNvSpPr/>
          <p:nvPr/>
        </p:nvSpPr>
        <p:spPr>
          <a:xfrm>
            <a:off x="331366" y="3635307"/>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5" name="Google Shape;1485;p143"/>
          <p:cNvSpPr txBox="1">
            <a:spLocks noGrp="1"/>
          </p:cNvSpPr>
          <p:nvPr>
            <p:ph type="body" idx="1"/>
          </p:nvPr>
        </p:nvSpPr>
        <p:spPr>
          <a:xfrm>
            <a:off x="890981" y="2060745"/>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6" name="Google Shape;1486;p143"/>
          <p:cNvSpPr txBox="1">
            <a:spLocks noGrp="1"/>
          </p:cNvSpPr>
          <p:nvPr>
            <p:ph type="body" idx="2"/>
          </p:nvPr>
        </p:nvSpPr>
        <p:spPr>
          <a:xfrm>
            <a:off x="890982" y="3690010"/>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7" name="Google Shape;1487;p143"/>
          <p:cNvSpPr txBox="1">
            <a:spLocks noGrp="1"/>
          </p:cNvSpPr>
          <p:nvPr>
            <p:ph type="body" idx="3"/>
          </p:nvPr>
        </p:nvSpPr>
        <p:spPr>
          <a:xfrm>
            <a:off x="890981"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8" name="Google Shape;1488;p143"/>
          <p:cNvSpPr/>
          <p:nvPr/>
        </p:nvSpPr>
        <p:spPr>
          <a:xfrm>
            <a:off x="331366" y="2820674"/>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9" name="Google Shape;1489;p143"/>
          <p:cNvSpPr txBox="1">
            <a:spLocks noGrp="1"/>
          </p:cNvSpPr>
          <p:nvPr>
            <p:ph type="body" idx="4"/>
          </p:nvPr>
        </p:nvSpPr>
        <p:spPr>
          <a:xfrm>
            <a:off x="890981" y="287532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0" name="Google Shape;1490;p14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91" name="Google Shape;1491;p143"/>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92" name="Google Shape;1492;p14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29"/>
        <p:cNvGrpSpPr/>
        <p:nvPr/>
      </p:nvGrpSpPr>
      <p:grpSpPr>
        <a:xfrm>
          <a:off x="0" y="0"/>
          <a:ext cx="0" cy="0"/>
          <a:chOff x="0" y="0"/>
          <a:chExt cx="0" cy="0"/>
        </a:xfrm>
      </p:grpSpPr>
      <p:sp>
        <p:nvSpPr>
          <p:cNvPr id="130" name="Google Shape;130;p16"/>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1" name="Google Shape;131;p16"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32" name="Google Shape;132;p16"/>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33" name="Google Shape;133;p1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4" name="Google Shape;134;p16" descr="A blue and black logo&#10;&#10;Description automatically generated"/>
          <p:cNvPicPr preferRelativeResize="0"/>
          <p:nvPr/>
        </p:nvPicPr>
        <p:blipFill rotWithShape="1">
          <a:blip r:embed="rId3">
            <a:alphaModFix/>
          </a:blip>
          <a:srcRect/>
          <a:stretch/>
        </p:blipFill>
        <p:spPr>
          <a:xfrm>
            <a:off x="1830917" y="901397"/>
            <a:ext cx="5482165" cy="2230334"/>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1493"/>
        <p:cNvGrpSpPr/>
        <p:nvPr/>
      </p:nvGrpSpPr>
      <p:grpSpPr>
        <a:xfrm>
          <a:off x="0" y="0"/>
          <a:ext cx="0" cy="0"/>
          <a:chOff x="0" y="0"/>
          <a:chExt cx="0" cy="0"/>
        </a:xfrm>
      </p:grpSpPr>
      <p:sp>
        <p:nvSpPr>
          <p:cNvPr id="1494" name="Google Shape;1494;p144"/>
          <p:cNvSpPr txBox="1">
            <a:spLocks noGrp="1"/>
          </p:cNvSpPr>
          <p:nvPr>
            <p:ph type="body" idx="1"/>
          </p:nvPr>
        </p:nvSpPr>
        <p:spPr>
          <a:xfrm>
            <a:off x="2866262" y="675167"/>
            <a:ext cx="5969700" cy="3897300"/>
          </a:xfrm>
          <a:prstGeom prst="rect">
            <a:avLst/>
          </a:prstGeom>
          <a:noFill/>
          <a:ln>
            <a:noFill/>
          </a:ln>
        </p:spPr>
        <p:txBody>
          <a:bodyPr spcFirstLastPara="1" wrap="square" lIns="68575" tIns="34275" rIns="68575" bIns="34275" anchor="ctr"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5" name="Google Shape;1495;p144"/>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96" name="Google Shape;1496;p144"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497" name="Google Shape;1497;p144"/>
          <p:cNvSpPr txBox="1">
            <a:spLocks noGrp="1"/>
          </p:cNvSpPr>
          <p:nvPr>
            <p:ph type="ctrTitle"/>
          </p:nvPr>
        </p:nvSpPr>
        <p:spPr>
          <a:xfrm>
            <a:off x="200830" y="1593164"/>
            <a:ext cx="19899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8" name="Google Shape;1498;p14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99" name="Google Shape;1499;p14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1500"/>
        <p:cNvGrpSpPr/>
        <p:nvPr/>
      </p:nvGrpSpPr>
      <p:grpSpPr>
        <a:xfrm>
          <a:off x="0" y="0"/>
          <a:ext cx="0" cy="0"/>
          <a:chOff x="0" y="0"/>
          <a:chExt cx="0" cy="0"/>
        </a:xfrm>
      </p:grpSpPr>
      <p:sp>
        <p:nvSpPr>
          <p:cNvPr id="1501" name="Google Shape;1501;p145"/>
          <p:cNvSpPr/>
          <p:nvPr/>
        </p:nvSpPr>
        <p:spPr>
          <a:xfrm>
            <a:off x="6174486" y="0"/>
            <a:ext cx="2969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02" name="Google Shape;1502;p145"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503" name="Google Shape;1503;p145"/>
          <p:cNvSpPr txBox="1">
            <a:spLocks noGrp="1"/>
          </p:cNvSpPr>
          <p:nvPr>
            <p:ph type="body" idx="1"/>
          </p:nvPr>
        </p:nvSpPr>
        <p:spPr>
          <a:xfrm>
            <a:off x="308642" y="1000124"/>
            <a:ext cx="54921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4" name="Google Shape;1504;p145"/>
          <p:cNvSpPr txBox="1">
            <a:spLocks noGrp="1"/>
          </p:cNvSpPr>
          <p:nvPr>
            <p:ph type="title"/>
          </p:nvPr>
        </p:nvSpPr>
        <p:spPr>
          <a:xfrm>
            <a:off x="308642" y="127642"/>
            <a:ext cx="5492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5" name="Google Shape;1505;p145"/>
          <p:cNvSpPr txBox="1">
            <a:spLocks noGrp="1"/>
          </p:cNvSpPr>
          <p:nvPr>
            <p:ph type="body" idx="2"/>
          </p:nvPr>
        </p:nvSpPr>
        <p:spPr>
          <a:xfrm>
            <a:off x="6543680" y="1497468"/>
            <a:ext cx="22311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6" name="Google Shape;1506;p14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07" name="Google Shape;1507;p145"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1508"/>
        <p:cNvGrpSpPr/>
        <p:nvPr/>
      </p:nvGrpSpPr>
      <p:grpSpPr>
        <a:xfrm>
          <a:off x="0" y="0"/>
          <a:ext cx="0" cy="0"/>
          <a:chOff x="0" y="0"/>
          <a:chExt cx="0" cy="0"/>
        </a:xfrm>
      </p:grpSpPr>
      <p:sp>
        <p:nvSpPr>
          <p:cNvPr id="1509" name="Google Shape;1509;p146"/>
          <p:cNvSpPr/>
          <p:nvPr/>
        </p:nvSpPr>
        <p:spPr>
          <a:xfrm>
            <a:off x="6773141"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10" name="Google Shape;1510;p146"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511" name="Google Shape;1511;p146"/>
          <p:cNvSpPr txBox="1">
            <a:spLocks noGrp="1"/>
          </p:cNvSpPr>
          <p:nvPr>
            <p:ph type="body" idx="1"/>
          </p:nvPr>
        </p:nvSpPr>
        <p:spPr>
          <a:xfrm>
            <a:off x="308642" y="1000124"/>
            <a:ext cx="61590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12" name="Google Shape;1512;p146"/>
          <p:cNvSpPr txBox="1">
            <a:spLocks noGrp="1"/>
          </p:cNvSpPr>
          <p:nvPr>
            <p:ph type="title"/>
          </p:nvPr>
        </p:nvSpPr>
        <p:spPr>
          <a:xfrm>
            <a:off x="308642" y="127642"/>
            <a:ext cx="61590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3" name="Google Shape;1513;p14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14" name="Google Shape;1514;p146"/>
          <p:cNvSpPr txBox="1">
            <a:spLocks noGrp="1"/>
          </p:cNvSpPr>
          <p:nvPr>
            <p:ph type="body" idx="2"/>
          </p:nvPr>
        </p:nvSpPr>
        <p:spPr>
          <a:xfrm>
            <a:off x="6957737" y="1497468"/>
            <a:ext cx="20016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15" name="Google Shape;1515;p146"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1516"/>
        <p:cNvGrpSpPr/>
        <p:nvPr/>
      </p:nvGrpSpPr>
      <p:grpSpPr>
        <a:xfrm>
          <a:off x="0" y="0"/>
          <a:ext cx="0" cy="0"/>
          <a:chOff x="0" y="0"/>
          <a:chExt cx="0" cy="0"/>
        </a:xfrm>
      </p:grpSpPr>
      <p:sp>
        <p:nvSpPr>
          <p:cNvPr id="1517" name="Google Shape;1517;p147"/>
          <p:cNvSpPr/>
          <p:nvPr/>
        </p:nvSpPr>
        <p:spPr>
          <a:xfrm>
            <a:off x="3980646" y="0"/>
            <a:ext cx="51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18" name="Google Shape;1518;p147"/>
          <p:cNvSpPr/>
          <p:nvPr/>
        </p:nvSpPr>
        <p:spPr>
          <a:xfrm rot="5400000">
            <a:off x="1906616" y="2074052"/>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19" name="Google Shape;1519;p147"/>
          <p:cNvSpPr txBox="1">
            <a:spLocks noGrp="1"/>
          </p:cNvSpPr>
          <p:nvPr>
            <p:ph type="body" idx="1"/>
          </p:nvPr>
        </p:nvSpPr>
        <p:spPr>
          <a:xfrm>
            <a:off x="361661" y="1838325"/>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20" name="Google Shape;1520;p147"/>
          <p:cNvSpPr txBox="1">
            <a:spLocks noGrp="1"/>
          </p:cNvSpPr>
          <p:nvPr>
            <p:ph type="ctrTitle"/>
          </p:nvPr>
        </p:nvSpPr>
        <p:spPr>
          <a:xfrm>
            <a:off x="361950" y="1015403"/>
            <a:ext cx="37815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2700"/>
              <a:buFont typeface="Calibri"/>
              <a:buNone/>
              <a:defRPr sz="270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1" name="Google Shape;1521;p147"/>
          <p:cNvSpPr txBox="1">
            <a:spLocks noGrp="1"/>
          </p:cNvSpPr>
          <p:nvPr>
            <p:ph type="body" idx="2"/>
          </p:nvPr>
        </p:nvSpPr>
        <p:spPr>
          <a:xfrm>
            <a:off x="5114925" y="1838324"/>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22" name="Google Shape;1522;p147"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523" name="Google Shape;1523;p14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24" name="Google Shape;1524;p147"/>
          <p:cNvSpPr txBox="1">
            <a:spLocks noGrp="1"/>
          </p:cNvSpPr>
          <p:nvPr>
            <p:ph type="body" idx="3"/>
          </p:nvPr>
        </p:nvSpPr>
        <p:spPr>
          <a:xfrm>
            <a:off x="4938747" y="1015403"/>
            <a:ext cx="39576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25" name="Google Shape;1525;p147" descr="A blue and black logo&#10;&#10;Description automatically generated"/>
          <p:cNvPicPr preferRelativeResize="0"/>
          <p:nvPr/>
        </p:nvPicPr>
        <p:blipFill rotWithShape="1">
          <a:blip r:embed="rId3">
            <a:alphaModFix/>
          </a:blip>
          <a:srcRect/>
          <a:stretch/>
        </p:blipFill>
        <p:spPr>
          <a:xfrm>
            <a:off x="103614" y="83806"/>
            <a:ext cx="1090423" cy="443621"/>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1526"/>
        <p:cNvGrpSpPr/>
        <p:nvPr/>
      </p:nvGrpSpPr>
      <p:grpSpPr>
        <a:xfrm>
          <a:off x="0" y="0"/>
          <a:ext cx="0" cy="0"/>
          <a:chOff x="0" y="0"/>
          <a:chExt cx="0" cy="0"/>
        </a:xfrm>
      </p:grpSpPr>
      <p:sp>
        <p:nvSpPr>
          <p:cNvPr id="1527" name="Google Shape;1527;p14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28" name="Google Shape;1528;p148"/>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29" name="Google Shape;1529;p148"/>
          <p:cNvSpPr txBox="1">
            <a:spLocks noGrp="1"/>
          </p:cNvSpPr>
          <p:nvPr>
            <p:ph type="body" idx="1"/>
          </p:nvPr>
        </p:nvSpPr>
        <p:spPr>
          <a:xfrm>
            <a:off x="329184" y="1078940"/>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0" name="Google Shape;1530;p148"/>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531" name="Google Shape;1531;p14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1532"/>
        <p:cNvGrpSpPr/>
        <p:nvPr/>
      </p:nvGrpSpPr>
      <p:grpSpPr>
        <a:xfrm>
          <a:off x="0" y="0"/>
          <a:ext cx="0" cy="0"/>
          <a:chOff x="0" y="0"/>
          <a:chExt cx="0" cy="0"/>
        </a:xfrm>
      </p:grpSpPr>
      <p:sp>
        <p:nvSpPr>
          <p:cNvPr id="1533" name="Google Shape;1533;p149"/>
          <p:cNvSpPr txBox="1">
            <a:spLocks noGrp="1"/>
          </p:cNvSpPr>
          <p:nvPr>
            <p:ph type="body" idx="1"/>
          </p:nvPr>
        </p:nvSpPr>
        <p:spPr>
          <a:xfrm>
            <a:off x="329184" y="1182611"/>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4" name="Google Shape;1534;p14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35" name="Google Shape;1535;p149"/>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36" name="Google Shape;1536;p149"/>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7" name="Google Shape;1537;p149"/>
          <p:cNvSpPr txBox="1">
            <a:spLocks noGrp="1"/>
          </p:cNvSpPr>
          <p:nvPr>
            <p:ph type="body" idx="2"/>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38" name="Google Shape;1538;p14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1539"/>
        <p:cNvGrpSpPr/>
        <p:nvPr/>
      </p:nvGrpSpPr>
      <p:grpSpPr>
        <a:xfrm>
          <a:off x="0" y="0"/>
          <a:ext cx="0" cy="0"/>
          <a:chOff x="0" y="0"/>
          <a:chExt cx="0" cy="0"/>
        </a:xfrm>
      </p:grpSpPr>
      <p:sp>
        <p:nvSpPr>
          <p:cNvPr id="1540" name="Google Shape;1540;p150"/>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1" name="Google Shape;1541;p150"/>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2" name="Google Shape;1542;p15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43" name="Google Shape;1543;p150"/>
          <p:cNvSpPr txBox="1">
            <a:spLocks noGrp="1"/>
          </p:cNvSpPr>
          <p:nvPr>
            <p:ph type="body" idx="3"/>
          </p:nvPr>
        </p:nvSpPr>
        <p:spPr>
          <a:xfrm>
            <a:off x="316994"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4" name="Google Shape;1544;p150"/>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45" name="Google Shape;1545;p15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46" name="Google Shape;1546;p15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547" name="Google Shape;1547;p15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1548"/>
        <p:cNvGrpSpPr/>
        <p:nvPr/>
      </p:nvGrpSpPr>
      <p:grpSpPr>
        <a:xfrm>
          <a:off x="0" y="0"/>
          <a:ext cx="0" cy="0"/>
          <a:chOff x="0" y="0"/>
          <a:chExt cx="0" cy="0"/>
        </a:xfrm>
      </p:grpSpPr>
      <p:sp>
        <p:nvSpPr>
          <p:cNvPr id="1549" name="Google Shape;1549;p151"/>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0" name="Google Shape;1550;p151"/>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1" name="Google Shape;1551;p15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52" name="Google Shape;1552;p151"/>
          <p:cNvSpPr txBox="1">
            <a:spLocks noGrp="1"/>
          </p:cNvSpPr>
          <p:nvPr>
            <p:ph type="body" idx="3"/>
          </p:nvPr>
        </p:nvSpPr>
        <p:spPr>
          <a:xfrm>
            <a:off x="314326" y="1076325"/>
            <a:ext cx="4040400" cy="5745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3" name="Google Shape;1553;p151"/>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54" name="Google Shape;1554;p15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55" name="Google Shape;1555;p151"/>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6" name="Google Shape;1556;p151"/>
          <p:cNvSpPr txBox="1">
            <a:spLocks noGrp="1"/>
          </p:cNvSpPr>
          <p:nvPr>
            <p:ph type="body" idx="5"/>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57" name="Google Shape;1557;p15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1558"/>
        <p:cNvGrpSpPr/>
        <p:nvPr/>
      </p:nvGrpSpPr>
      <p:grpSpPr>
        <a:xfrm>
          <a:off x="0" y="0"/>
          <a:ext cx="0" cy="0"/>
          <a:chOff x="0" y="0"/>
          <a:chExt cx="0" cy="0"/>
        </a:xfrm>
      </p:grpSpPr>
      <p:sp>
        <p:nvSpPr>
          <p:cNvPr id="1559" name="Google Shape;1559;p152"/>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0" name="Google Shape;1560;p152"/>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1" name="Google Shape;1561;p152"/>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2" name="Google Shape;1562;p15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63" name="Google Shape;1563;p152"/>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4" name="Google Shape;1564;p152"/>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5" name="Google Shape;1565;p152"/>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66" name="Google Shape;1566;p15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67" name="Google Shape;1567;p152"/>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568" name="Google Shape;1568;p15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1569"/>
        <p:cNvGrpSpPr/>
        <p:nvPr/>
      </p:nvGrpSpPr>
      <p:grpSpPr>
        <a:xfrm>
          <a:off x="0" y="0"/>
          <a:ext cx="0" cy="0"/>
          <a:chOff x="0" y="0"/>
          <a:chExt cx="0" cy="0"/>
        </a:xfrm>
      </p:grpSpPr>
      <p:sp>
        <p:nvSpPr>
          <p:cNvPr id="1570" name="Google Shape;1570;p153"/>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1" name="Google Shape;1571;p153"/>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2" name="Google Shape;1572;p153"/>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3" name="Google Shape;1573;p15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74" name="Google Shape;1574;p153"/>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5" name="Google Shape;1575;p153"/>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6" name="Google Shape;1576;p153"/>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77" name="Google Shape;1577;p15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78" name="Google Shape;1578;p153"/>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9" name="Google Shape;1579;p153"/>
          <p:cNvSpPr txBox="1">
            <a:spLocks noGrp="1"/>
          </p:cNvSpPr>
          <p:nvPr>
            <p:ph type="body" idx="7"/>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80" name="Google Shape;1580;p15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35"/>
        <p:cNvGrpSpPr/>
        <p:nvPr/>
      </p:nvGrpSpPr>
      <p:grpSpPr>
        <a:xfrm>
          <a:off x="0" y="0"/>
          <a:ext cx="0" cy="0"/>
          <a:chOff x="0" y="0"/>
          <a:chExt cx="0" cy="0"/>
        </a:xfrm>
      </p:grpSpPr>
      <p:sp>
        <p:nvSpPr>
          <p:cNvPr id="136" name="Google Shape;136;p17"/>
          <p:cNvSpPr/>
          <p:nvPr/>
        </p:nvSpPr>
        <p:spPr>
          <a:xfrm>
            <a:off x="2303393" y="0"/>
            <a:ext cx="6840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7" name="Google Shape;137;p17"/>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8" name="Google Shape;138;p1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39" name="Google Shape;139;p17"/>
          <p:cNvSpPr txBox="1">
            <a:spLocks noGrp="1"/>
          </p:cNvSpPr>
          <p:nvPr>
            <p:ph type="ctrTitle"/>
          </p:nvPr>
        </p:nvSpPr>
        <p:spPr>
          <a:xfrm>
            <a:off x="200830" y="1593164"/>
            <a:ext cx="84234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0" name="Google Shape;140;p17"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1581"/>
        <p:cNvGrpSpPr/>
        <p:nvPr/>
      </p:nvGrpSpPr>
      <p:grpSpPr>
        <a:xfrm>
          <a:off x="0" y="0"/>
          <a:ext cx="0" cy="0"/>
          <a:chOff x="0" y="0"/>
          <a:chExt cx="0" cy="0"/>
        </a:xfrm>
      </p:grpSpPr>
      <p:sp>
        <p:nvSpPr>
          <p:cNvPr id="1582" name="Google Shape;1582;p154"/>
          <p:cNvSpPr txBox="1">
            <a:spLocks noGrp="1"/>
          </p:cNvSpPr>
          <p:nvPr>
            <p:ph type="body" idx="1"/>
          </p:nvPr>
        </p:nvSpPr>
        <p:spPr>
          <a:xfrm>
            <a:off x="316997"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3" name="Google Shape;1583;p154"/>
          <p:cNvSpPr txBox="1">
            <a:spLocks noGrp="1"/>
          </p:cNvSpPr>
          <p:nvPr>
            <p:ph type="body" idx="2"/>
          </p:nvPr>
        </p:nvSpPr>
        <p:spPr>
          <a:xfrm>
            <a:off x="4711004"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4" name="Google Shape;1584;p154"/>
          <p:cNvSpPr txBox="1">
            <a:spLocks noGrp="1"/>
          </p:cNvSpPr>
          <p:nvPr>
            <p:ph type="body" idx="3"/>
          </p:nvPr>
        </p:nvSpPr>
        <p:spPr>
          <a:xfrm>
            <a:off x="6908006"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5" name="Google Shape;1585;p154"/>
          <p:cNvSpPr txBox="1">
            <a:spLocks noGrp="1"/>
          </p:cNvSpPr>
          <p:nvPr>
            <p:ph type="body" idx="4"/>
          </p:nvPr>
        </p:nvSpPr>
        <p:spPr>
          <a:xfrm>
            <a:off x="2514000"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6" name="Google Shape;1586;p15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87" name="Google Shape;1587;p154"/>
          <p:cNvSpPr txBox="1">
            <a:spLocks noGrp="1"/>
          </p:cNvSpPr>
          <p:nvPr>
            <p:ph type="body" idx="5"/>
          </p:nvPr>
        </p:nvSpPr>
        <p:spPr>
          <a:xfrm>
            <a:off x="316995"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8" name="Google Shape;1588;p154"/>
          <p:cNvSpPr txBox="1">
            <a:spLocks noGrp="1"/>
          </p:cNvSpPr>
          <p:nvPr>
            <p:ph type="body" idx="6"/>
          </p:nvPr>
        </p:nvSpPr>
        <p:spPr>
          <a:xfrm>
            <a:off x="2514000"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9" name="Google Shape;1589;p154"/>
          <p:cNvSpPr txBox="1">
            <a:spLocks noGrp="1"/>
          </p:cNvSpPr>
          <p:nvPr>
            <p:ph type="body" idx="7"/>
          </p:nvPr>
        </p:nvSpPr>
        <p:spPr>
          <a:xfrm>
            <a:off x="4711004"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90" name="Google Shape;1590;p154"/>
          <p:cNvSpPr txBox="1">
            <a:spLocks noGrp="1"/>
          </p:cNvSpPr>
          <p:nvPr>
            <p:ph type="body" idx="8"/>
          </p:nvPr>
        </p:nvSpPr>
        <p:spPr>
          <a:xfrm>
            <a:off x="6907249"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91" name="Google Shape;1591;p154"/>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92" name="Google Shape;1592;p15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593" name="Google Shape;1593;p15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1594"/>
        <p:cNvGrpSpPr/>
        <p:nvPr/>
      </p:nvGrpSpPr>
      <p:grpSpPr>
        <a:xfrm>
          <a:off x="0" y="0"/>
          <a:ext cx="0" cy="0"/>
          <a:chOff x="0" y="0"/>
          <a:chExt cx="0" cy="0"/>
        </a:xfrm>
      </p:grpSpPr>
      <p:sp>
        <p:nvSpPr>
          <p:cNvPr id="1595" name="Google Shape;1595;p15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96" name="Google Shape;1596;p15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597" name="Google Shape;1597;p155"/>
          <p:cNvSpPr txBox="1">
            <a:spLocks noGrp="1"/>
          </p:cNvSpPr>
          <p:nvPr>
            <p:ph type="body" idx="1"/>
          </p:nvPr>
        </p:nvSpPr>
        <p:spPr>
          <a:xfrm>
            <a:off x="329184" y="1078939"/>
            <a:ext cx="8497200" cy="3111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98" name="Google Shape;1598;p155"/>
          <p:cNvSpPr/>
          <p:nvPr/>
        </p:nvSpPr>
        <p:spPr>
          <a:xfrm>
            <a:off x="1118189" y="4383662"/>
            <a:ext cx="6919200" cy="447000"/>
          </a:xfrm>
          <a:prstGeom prst="roundRect">
            <a:avLst>
              <a:gd name="adj" fmla="val 16667"/>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99" name="Google Shape;1599;p155"/>
          <p:cNvSpPr txBox="1">
            <a:spLocks noGrp="1"/>
          </p:cNvSpPr>
          <p:nvPr>
            <p:ph type="body" idx="2"/>
          </p:nvPr>
        </p:nvSpPr>
        <p:spPr>
          <a:xfrm>
            <a:off x="1226820" y="4418864"/>
            <a:ext cx="6697500" cy="3711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0" name="Google Shape;1600;p15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01" name="Google Shape;1601;p15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1602"/>
        <p:cNvGrpSpPr/>
        <p:nvPr/>
      </p:nvGrpSpPr>
      <p:grpSpPr>
        <a:xfrm>
          <a:off x="0" y="0"/>
          <a:ext cx="0" cy="0"/>
          <a:chOff x="0" y="0"/>
          <a:chExt cx="0" cy="0"/>
        </a:xfrm>
      </p:grpSpPr>
      <p:sp>
        <p:nvSpPr>
          <p:cNvPr id="1603" name="Google Shape;1603;p156"/>
          <p:cNvSpPr txBox="1">
            <a:spLocks noGrp="1"/>
          </p:cNvSpPr>
          <p:nvPr>
            <p:ph type="body" idx="1"/>
          </p:nvPr>
        </p:nvSpPr>
        <p:spPr>
          <a:xfrm>
            <a:off x="316996"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4" name="Google Shape;1604;p156"/>
          <p:cNvSpPr/>
          <p:nvPr/>
        </p:nvSpPr>
        <p:spPr>
          <a:xfrm>
            <a:off x="316994" y="1087325"/>
            <a:ext cx="29961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05" name="Google Shape;1605;p156"/>
          <p:cNvSpPr/>
          <p:nvPr/>
        </p:nvSpPr>
        <p:spPr>
          <a:xfrm>
            <a:off x="3166624"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6" name="Google Shape;1606;p156"/>
          <p:cNvSpPr/>
          <p:nvPr/>
        </p:nvSpPr>
        <p:spPr>
          <a:xfrm>
            <a:off x="6016255"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7" name="Google Shape;1607;p156"/>
          <p:cNvSpPr txBox="1">
            <a:spLocks noGrp="1"/>
          </p:cNvSpPr>
          <p:nvPr>
            <p:ph type="body" idx="2"/>
          </p:nvPr>
        </p:nvSpPr>
        <p:spPr>
          <a:xfrm>
            <a:off x="316662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8" name="Google Shape;1608;p156"/>
          <p:cNvSpPr txBox="1">
            <a:spLocks noGrp="1"/>
          </p:cNvSpPr>
          <p:nvPr>
            <p:ph type="body" idx="3"/>
          </p:nvPr>
        </p:nvSpPr>
        <p:spPr>
          <a:xfrm>
            <a:off x="601625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9" name="Google Shape;1609;p15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10" name="Google Shape;1610;p156"/>
          <p:cNvSpPr txBox="1">
            <a:spLocks noGrp="1"/>
          </p:cNvSpPr>
          <p:nvPr>
            <p:ph type="body" idx="4"/>
          </p:nvPr>
        </p:nvSpPr>
        <p:spPr>
          <a:xfrm>
            <a:off x="44078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1" name="Google Shape;1611;p156"/>
          <p:cNvSpPr txBox="1">
            <a:spLocks noGrp="1"/>
          </p:cNvSpPr>
          <p:nvPr>
            <p:ph type="body" idx="5"/>
          </p:nvPr>
        </p:nvSpPr>
        <p:spPr>
          <a:xfrm>
            <a:off x="3408031"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2" name="Google Shape;1612;p156"/>
          <p:cNvSpPr txBox="1">
            <a:spLocks noGrp="1"/>
          </p:cNvSpPr>
          <p:nvPr>
            <p:ph type="body" idx="6"/>
          </p:nvPr>
        </p:nvSpPr>
        <p:spPr>
          <a:xfrm>
            <a:off x="625114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613" name="Google Shape;1613;p156"/>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614" name="Google Shape;1614;p156"/>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15" name="Google Shape;1615;p15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1616"/>
        <p:cNvGrpSpPr/>
        <p:nvPr/>
      </p:nvGrpSpPr>
      <p:grpSpPr>
        <a:xfrm>
          <a:off x="0" y="0"/>
          <a:ext cx="0" cy="0"/>
          <a:chOff x="0" y="0"/>
          <a:chExt cx="0" cy="0"/>
        </a:xfrm>
      </p:grpSpPr>
      <p:sp>
        <p:nvSpPr>
          <p:cNvPr id="1617" name="Google Shape;1617;p157"/>
          <p:cNvSpPr txBox="1">
            <a:spLocks noGrp="1"/>
          </p:cNvSpPr>
          <p:nvPr>
            <p:ph type="body" idx="1"/>
          </p:nvPr>
        </p:nvSpPr>
        <p:spPr>
          <a:xfrm>
            <a:off x="316997"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8" name="Google Shape;1618;p157"/>
          <p:cNvSpPr/>
          <p:nvPr/>
        </p:nvSpPr>
        <p:spPr>
          <a:xfrm>
            <a:off x="316995" y="1087325"/>
            <a:ext cx="22713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19" name="Google Shape;1619;p157"/>
          <p:cNvSpPr/>
          <p:nvPr/>
        </p:nvSpPr>
        <p:spPr>
          <a:xfrm>
            <a:off x="244906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0" name="Google Shape;1620;p157"/>
          <p:cNvSpPr/>
          <p:nvPr/>
        </p:nvSpPr>
        <p:spPr>
          <a:xfrm>
            <a:off x="458113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1" name="Google Shape;1621;p157"/>
          <p:cNvSpPr/>
          <p:nvPr/>
        </p:nvSpPr>
        <p:spPr>
          <a:xfrm>
            <a:off x="6741523"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2" name="Google Shape;1622;p157"/>
          <p:cNvSpPr txBox="1">
            <a:spLocks noGrp="1"/>
          </p:cNvSpPr>
          <p:nvPr>
            <p:ph type="body" idx="2"/>
          </p:nvPr>
        </p:nvSpPr>
        <p:spPr>
          <a:xfrm>
            <a:off x="2449064"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3" name="Google Shape;1623;p157"/>
          <p:cNvSpPr txBox="1">
            <a:spLocks noGrp="1"/>
          </p:cNvSpPr>
          <p:nvPr>
            <p:ph type="body" idx="3"/>
          </p:nvPr>
        </p:nvSpPr>
        <p:spPr>
          <a:xfrm>
            <a:off x="4581132"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4" name="Google Shape;1624;p157"/>
          <p:cNvSpPr txBox="1">
            <a:spLocks noGrp="1"/>
          </p:cNvSpPr>
          <p:nvPr>
            <p:ph type="body" idx="4"/>
          </p:nvPr>
        </p:nvSpPr>
        <p:spPr>
          <a:xfrm>
            <a:off x="6741523"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5" name="Google Shape;1625;p15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26" name="Google Shape;1626;p157"/>
          <p:cNvSpPr txBox="1">
            <a:spLocks noGrp="1"/>
          </p:cNvSpPr>
          <p:nvPr>
            <p:ph type="body" idx="5"/>
          </p:nvPr>
        </p:nvSpPr>
        <p:spPr>
          <a:xfrm>
            <a:off x="44078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7" name="Google Shape;1627;p157"/>
          <p:cNvSpPr txBox="1">
            <a:spLocks noGrp="1"/>
          </p:cNvSpPr>
          <p:nvPr>
            <p:ph type="body" idx="6"/>
          </p:nvPr>
        </p:nvSpPr>
        <p:spPr>
          <a:xfrm>
            <a:off x="268769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8" name="Google Shape;1628;p157"/>
          <p:cNvSpPr txBox="1">
            <a:spLocks noGrp="1"/>
          </p:cNvSpPr>
          <p:nvPr>
            <p:ph type="body" idx="7"/>
          </p:nvPr>
        </p:nvSpPr>
        <p:spPr>
          <a:xfrm>
            <a:off x="481440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9" name="Google Shape;1629;p157"/>
          <p:cNvSpPr txBox="1">
            <a:spLocks noGrp="1"/>
          </p:cNvSpPr>
          <p:nvPr>
            <p:ph type="body" idx="8"/>
          </p:nvPr>
        </p:nvSpPr>
        <p:spPr>
          <a:xfrm>
            <a:off x="6976412"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630" name="Google Shape;1630;p157"/>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631" name="Google Shape;1631;p15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32" name="Google Shape;1632;p15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1633"/>
        <p:cNvGrpSpPr/>
        <p:nvPr/>
      </p:nvGrpSpPr>
      <p:grpSpPr>
        <a:xfrm>
          <a:off x="0" y="0"/>
          <a:ext cx="0" cy="0"/>
          <a:chOff x="0" y="0"/>
          <a:chExt cx="0" cy="0"/>
        </a:xfrm>
      </p:grpSpPr>
      <p:sp>
        <p:nvSpPr>
          <p:cNvPr id="1634" name="Google Shape;1634;p15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35" name="Google Shape;1635;p158"/>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636" name="Google Shape;1636;p158"/>
          <p:cNvSpPr/>
          <p:nvPr/>
        </p:nvSpPr>
        <p:spPr>
          <a:xfrm>
            <a:off x="289905"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37" name="Google Shape;1637;p158"/>
          <p:cNvSpPr/>
          <p:nvPr/>
        </p:nvSpPr>
        <p:spPr>
          <a:xfrm>
            <a:off x="2022264"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38" name="Google Shape;1638;p158"/>
          <p:cNvSpPr/>
          <p:nvPr/>
        </p:nvSpPr>
        <p:spPr>
          <a:xfrm>
            <a:off x="3754623"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39" name="Google Shape;1639;p158"/>
          <p:cNvSpPr/>
          <p:nvPr/>
        </p:nvSpPr>
        <p:spPr>
          <a:xfrm>
            <a:off x="5486982"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40" name="Google Shape;1640;p158"/>
          <p:cNvSpPr/>
          <p:nvPr/>
        </p:nvSpPr>
        <p:spPr>
          <a:xfrm>
            <a:off x="7219341" y="2693110"/>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641" name="Google Shape;1641;p158"/>
          <p:cNvCxnSpPr/>
          <p:nvPr/>
        </p:nvCxnSpPr>
        <p:spPr>
          <a:xfrm rot="10800000">
            <a:off x="1111408" y="2068414"/>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1642" name="Google Shape;1642;p158"/>
          <p:cNvCxnSpPr/>
          <p:nvPr/>
        </p:nvCxnSpPr>
        <p:spPr>
          <a:xfrm rot="10800000">
            <a:off x="2841981" y="3037011"/>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1643" name="Google Shape;1643;p158"/>
          <p:cNvCxnSpPr/>
          <p:nvPr/>
        </p:nvCxnSpPr>
        <p:spPr>
          <a:xfrm rot="10800000">
            <a:off x="4576126" y="2068413"/>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1644" name="Google Shape;1644;p158"/>
          <p:cNvCxnSpPr/>
          <p:nvPr/>
        </p:nvCxnSpPr>
        <p:spPr>
          <a:xfrm rot="10800000">
            <a:off x="6292411" y="3037010"/>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1645" name="Google Shape;1645;p158"/>
          <p:cNvCxnSpPr/>
          <p:nvPr/>
        </p:nvCxnSpPr>
        <p:spPr>
          <a:xfrm rot="10800000">
            <a:off x="7962264" y="2068412"/>
            <a:ext cx="3600" cy="560100"/>
          </a:xfrm>
          <a:prstGeom prst="straightConnector1">
            <a:avLst/>
          </a:prstGeom>
          <a:noFill/>
          <a:ln w="50800" cap="rnd" cmpd="sng">
            <a:solidFill>
              <a:schemeClr val="dk2"/>
            </a:solidFill>
            <a:prstDash val="dot"/>
            <a:miter lim="800000"/>
            <a:headEnd type="none" w="sm" len="sm"/>
            <a:tailEnd type="none" w="sm" len="sm"/>
          </a:ln>
        </p:spPr>
      </p:cxnSp>
      <p:sp>
        <p:nvSpPr>
          <p:cNvPr id="1646" name="Google Shape;1646;p158"/>
          <p:cNvSpPr txBox="1">
            <a:spLocks noGrp="1"/>
          </p:cNvSpPr>
          <p:nvPr>
            <p:ph type="body" idx="1"/>
          </p:nvPr>
        </p:nvSpPr>
        <p:spPr>
          <a:xfrm>
            <a:off x="286477"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7" name="Google Shape;1647;p158"/>
          <p:cNvSpPr txBox="1">
            <a:spLocks noGrp="1"/>
          </p:cNvSpPr>
          <p:nvPr>
            <p:ph type="body" idx="2"/>
          </p:nvPr>
        </p:nvSpPr>
        <p:spPr>
          <a:xfrm>
            <a:off x="3460736"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8" name="Google Shape;1648;p158"/>
          <p:cNvSpPr txBox="1">
            <a:spLocks noGrp="1"/>
          </p:cNvSpPr>
          <p:nvPr>
            <p:ph type="body" idx="3"/>
          </p:nvPr>
        </p:nvSpPr>
        <p:spPr>
          <a:xfrm>
            <a:off x="6634993"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9" name="Google Shape;1649;p158"/>
          <p:cNvSpPr txBox="1">
            <a:spLocks noGrp="1"/>
          </p:cNvSpPr>
          <p:nvPr>
            <p:ph type="body" idx="4"/>
          </p:nvPr>
        </p:nvSpPr>
        <p:spPr>
          <a:xfrm>
            <a:off x="1873606"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0" name="Google Shape;1650;p158"/>
          <p:cNvSpPr txBox="1">
            <a:spLocks noGrp="1"/>
          </p:cNvSpPr>
          <p:nvPr>
            <p:ph type="body" idx="5"/>
          </p:nvPr>
        </p:nvSpPr>
        <p:spPr>
          <a:xfrm>
            <a:off x="5047865"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1" name="Google Shape;1651;p158"/>
          <p:cNvSpPr txBox="1">
            <a:spLocks noGrp="1"/>
          </p:cNvSpPr>
          <p:nvPr>
            <p:ph type="body" idx="6"/>
          </p:nvPr>
        </p:nvSpPr>
        <p:spPr>
          <a:xfrm>
            <a:off x="308809"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2" name="Google Shape;1652;p158"/>
          <p:cNvSpPr txBox="1">
            <a:spLocks noGrp="1"/>
          </p:cNvSpPr>
          <p:nvPr>
            <p:ph type="body" idx="7"/>
          </p:nvPr>
        </p:nvSpPr>
        <p:spPr>
          <a:xfrm>
            <a:off x="2035810"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3" name="Google Shape;1653;p158"/>
          <p:cNvSpPr txBox="1">
            <a:spLocks noGrp="1"/>
          </p:cNvSpPr>
          <p:nvPr>
            <p:ph type="body" idx="8"/>
          </p:nvPr>
        </p:nvSpPr>
        <p:spPr>
          <a:xfrm>
            <a:off x="3773528"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4" name="Google Shape;1654;p158"/>
          <p:cNvSpPr txBox="1">
            <a:spLocks noGrp="1"/>
          </p:cNvSpPr>
          <p:nvPr>
            <p:ph type="body" idx="9"/>
          </p:nvPr>
        </p:nvSpPr>
        <p:spPr>
          <a:xfrm>
            <a:off x="5498432"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5" name="Google Shape;1655;p158"/>
          <p:cNvSpPr txBox="1">
            <a:spLocks noGrp="1"/>
          </p:cNvSpPr>
          <p:nvPr>
            <p:ph type="body" idx="13"/>
          </p:nvPr>
        </p:nvSpPr>
        <p:spPr>
          <a:xfrm>
            <a:off x="7231835"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6" name="Google Shape;1656;p158"/>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57" name="Google Shape;1657;p15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1658"/>
        <p:cNvGrpSpPr/>
        <p:nvPr/>
      </p:nvGrpSpPr>
      <p:grpSpPr>
        <a:xfrm>
          <a:off x="0" y="0"/>
          <a:ext cx="0" cy="0"/>
          <a:chOff x="0" y="0"/>
          <a:chExt cx="0" cy="0"/>
        </a:xfrm>
      </p:grpSpPr>
      <p:sp>
        <p:nvSpPr>
          <p:cNvPr id="1659" name="Google Shape;1659;p15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60" name="Google Shape;1660;p159"/>
          <p:cNvSpPr/>
          <p:nvPr/>
        </p:nvSpPr>
        <p:spPr>
          <a:xfrm>
            <a:off x="1129229"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1" name="Google Shape;1661;p159"/>
          <p:cNvSpPr txBox="1">
            <a:spLocks noGrp="1"/>
          </p:cNvSpPr>
          <p:nvPr>
            <p:ph type="body" idx="1"/>
          </p:nvPr>
        </p:nvSpPr>
        <p:spPr>
          <a:xfrm>
            <a:off x="115581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62" name="Google Shape;1662;p159"/>
          <p:cNvSpPr/>
          <p:nvPr/>
        </p:nvSpPr>
        <p:spPr>
          <a:xfrm>
            <a:off x="177234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3" name="Google Shape;1663;p159"/>
          <p:cNvSpPr/>
          <p:nvPr/>
        </p:nvSpPr>
        <p:spPr>
          <a:xfrm>
            <a:off x="2415458"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4" name="Google Shape;1664;p159"/>
          <p:cNvSpPr/>
          <p:nvPr/>
        </p:nvSpPr>
        <p:spPr>
          <a:xfrm>
            <a:off x="3058573"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5" name="Google Shape;1665;p159"/>
          <p:cNvSpPr/>
          <p:nvPr/>
        </p:nvSpPr>
        <p:spPr>
          <a:xfrm>
            <a:off x="3701687"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6" name="Google Shape;1666;p159"/>
          <p:cNvSpPr/>
          <p:nvPr/>
        </p:nvSpPr>
        <p:spPr>
          <a:xfrm>
            <a:off x="4344802"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7" name="Google Shape;1667;p159"/>
          <p:cNvSpPr/>
          <p:nvPr/>
        </p:nvSpPr>
        <p:spPr>
          <a:xfrm>
            <a:off x="498791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8" name="Google Shape;1668;p159"/>
          <p:cNvSpPr/>
          <p:nvPr/>
        </p:nvSpPr>
        <p:spPr>
          <a:xfrm>
            <a:off x="5631031"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69" name="Google Shape;1669;p159"/>
          <p:cNvSpPr/>
          <p:nvPr/>
        </p:nvSpPr>
        <p:spPr>
          <a:xfrm>
            <a:off x="6274145"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70" name="Google Shape;1670;p159"/>
          <p:cNvSpPr/>
          <p:nvPr/>
        </p:nvSpPr>
        <p:spPr>
          <a:xfrm>
            <a:off x="6917260"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71" name="Google Shape;1671;p159"/>
          <p:cNvSpPr/>
          <p:nvPr/>
        </p:nvSpPr>
        <p:spPr>
          <a:xfrm>
            <a:off x="756037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72" name="Google Shape;1672;p159"/>
          <p:cNvSpPr/>
          <p:nvPr/>
        </p:nvSpPr>
        <p:spPr>
          <a:xfrm>
            <a:off x="820348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673" name="Google Shape;1673;p159"/>
          <p:cNvSpPr txBox="1">
            <a:spLocks noGrp="1"/>
          </p:cNvSpPr>
          <p:nvPr>
            <p:ph type="body" idx="2"/>
          </p:nvPr>
        </p:nvSpPr>
        <p:spPr>
          <a:xfrm>
            <a:off x="179905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4" name="Google Shape;1674;p159"/>
          <p:cNvSpPr txBox="1">
            <a:spLocks noGrp="1"/>
          </p:cNvSpPr>
          <p:nvPr>
            <p:ph type="body" idx="3"/>
          </p:nvPr>
        </p:nvSpPr>
        <p:spPr>
          <a:xfrm>
            <a:off x="244229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5" name="Google Shape;1675;p159"/>
          <p:cNvSpPr txBox="1">
            <a:spLocks noGrp="1"/>
          </p:cNvSpPr>
          <p:nvPr>
            <p:ph type="body" idx="4"/>
          </p:nvPr>
        </p:nvSpPr>
        <p:spPr>
          <a:xfrm>
            <a:off x="308553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6" name="Google Shape;1676;p159"/>
          <p:cNvSpPr txBox="1">
            <a:spLocks noGrp="1"/>
          </p:cNvSpPr>
          <p:nvPr>
            <p:ph type="body" idx="5"/>
          </p:nvPr>
        </p:nvSpPr>
        <p:spPr>
          <a:xfrm>
            <a:off x="372877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7" name="Google Shape;1677;p159"/>
          <p:cNvSpPr txBox="1">
            <a:spLocks noGrp="1"/>
          </p:cNvSpPr>
          <p:nvPr>
            <p:ph type="body" idx="6"/>
          </p:nvPr>
        </p:nvSpPr>
        <p:spPr>
          <a:xfrm>
            <a:off x="437201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8" name="Google Shape;1678;p159"/>
          <p:cNvSpPr txBox="1">
            <a:spLocks noGrp="1"/>
          </p:cNvSpPr>
          <p:nvPr>
            <p:ph type="body" idx="7"/>
          </p:nvPr>
        </p:nvSpPr>
        <p:spPr>
          <a:xfrm>
            <a:off x="501525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9" name="Google Shape;1679;p159"/>
          <p:cNvSpPr txBox="1">
            <a:spLocks noGrp="1"/>
          </p:cNvSpPr>
          <p:nvPr>
            <p:ph type="body" idx="8"/>
          </p:nvPr>
        </p:nvSpPr>
        <p:spPr>
          <a:xfrm>
            <a:off x="565849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0" name="Google Shape;1680;p159"/>
          <p:cNvSpPr txBox="1">
            <a:spLocks noGrp="1"/>
          </p:cNvSpPr>
          <p:nvPr>
            <p:ph type="body" idx="9"/>
          </p:nvPr>
        </p:nvSpPr>
        <p:spPr>
          <a:xfrm>
            <a:off x="630173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1" name="Google Shape;1681;p159"/>
          <p:cNvSpPr txBox="1">
            <a:spLocks noGrp="1"/>
          </p:cNvSpPr>
          <p:nvPr>
            <p:ph type="body" idx="13"/>
          </p:nvPr>
        </p:nvSpPr>
        <p:spPr>
          <a:xfrm>
            <a:off x="694497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2" name="Google Shape;1682;p159"/>
          <p:cNvSpPr txBox="1">
            <a:spLocks noGrp="1"/>
          </p:cNvSpPr>
          <p:nvPr>
            <p:ph type="body" idx="14"/>
          </p:nvPr>
        </p:nvSpPr>
        <p:spPr>
          <a:xfrm>
            <a:off x="7588216"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3" name="Google Shape;1683;p159"/>
          <p:cNvSpPr txBox="1">
            <a:spLocks noGrp="1"/>
          </p:cNvSpPr>
          <p:nvPr>
            <p:ph type="body" idx="15"/>
          </p:nvPr>
        </p:nvSpPr>
        <p:spPr>
          <a:xfrm>
            <a:off x="823145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684" name="Google Shape;1684;p159"/>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685" name="Google Shape;1685;p159"/>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86" name="Google Shape;1686;p15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1687"/>
        <p:cNvGrpSpPr/>
        <p:nvPr/>
      </p:nvGrpSpPr>
      <p:grpSpPr>
        <a:xfrm>
          <a:off x="0" y="0"/>
          <a:ext cx="0" cy="0"/>
          <a:chOff x="0" y="0"/>
          <a:chExt cx="0" cy="0"/>
        </a:xfrm>
      </p:grpSpPr>
      <p:sp>
        <p:nvSpPr>
          <p:cNvPr id="1688" name="Google Shape;1688;p160"/>
          <p:cNvSpPr txBox="1">
            <a:spLocks noGrp="1"/>
          </p:cNvSpPr>
          <p:nvPr>
            <p:ph type="body" idx="1"/>
          </p:nvPr>
        </p:nvSpPr>
        <p:spPr>
          <a:xfrm>
            <a:off x="4947171"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9" name="Google Shape;1689;p160"/>
          <p:cNvSpPr txBox="1">
            <a:spLocks noGrp="1"/>
          </p:cNvSpPr>
          <p:nvPr>
            <p:ph type="body" idx="2"/>
          </p:nvPr>
        </p:nvSpPr>
        <p:spPr>
          <a:xfrm>
            <a:off x="316994"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0" name="Google Shape;1690;p16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91" name="Google Shape;1691;p160"/>
          <p:cNvSpPr txBox="1">
            <a:spLocks noGrp="1"/>
          </p:cNvSpPr>
          <p:nvPr>
            <p:ph type="body" idx="3"/>
          </p:nvPr>
        </p:nvSpPr>
        <p:spPr>
          <a:xfrm>
            <a:off x="31699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2" name="Google Shape;1692;p160"/>
          <p:cNvSpPr txBox="1">
            <a:spLocks noGrp="1"/>
          </p:cNvSpPr>
          <p:nvPr>
            <p:ph type="body" idx="4"/>
          </p:nvPr>
        </p:nvSpPr>
        <p:spPr>
          <a:xfrm>
            <a:off x="494641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693" name="Google Shape;1693;p160"/>
          <p:cNvPicPr preferRelativeResize="0"/>
          <p:nvPr/>
        </p:nvPicPr>
        <p:blipFill rotWithShape="1">
          <a:blip r:embed="rId2">
            <a:alphaModFix/>
          </a:blip>
          <a:srcRect/>
          <a:stretch/>
        </p:blipFill>
        <p:spPr>
          <a:xfrm>
            <a:off x="182878" y="215899"/>
            <a:ext cx="1043941" cy="521972"/>
          </a:xfrm>
          <a:prstGeom prst="rect">
            <a:avLst/>
          </a:prstGeom>
          <a:noFill/>
          <a:ln>
            <a:noFill/>
          </a:ln>
        </p:spPr>
      </p:pic>
      <p:grpSp>
        <p:nvGrpSpPr>
          <p:cNvPr id="1694" name="Google Shape;1694;p160"/>
          <p:cNvGrpSpPr/>
          <p:nvPr/>
        </p:nvGrpSpPr>
        <p:grpSpPr>
          <a:xfrm>
            <a:off x="4432682" y="1349749"/>
            <a:ext cx="229629" cy="2784150"/>
            <a:chOff x="5910243" y="1799665"/>
            <a:chExt cx="306171" cy="3712200"/>
          </a:xfrm>
        </p:grpSpPr>
        <p:cxnSp>
          <p:nvCxnSpPr>
            <p:cNvPr id="1695" name="Google Shape;1695;p160"/>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1696" name="Google Shape;1696;p160"/>
            <p:cNvGrpSpPr/>
            <p:nvPr/>
          </p:nvGrpSpPr>
          <p:grpSpPr>
            <a:xfrm>
              <a:off x="5910243" y="3502381"/>
              <a:ext cx="306171" cy="306910"/>
              <a:chOff x="5937564" y="3833745"/>
              <a:chExt cx="306171" cy="306910"/>
            </a:xfrm>
          </p:grpSpPr>
          <p:sp>
            <p:nvSpPr>
              <p:cNvPr id="1697" name="Google Shape;1697;p160"/>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sp>
            <p:nvSpPr>
              <p:cNvPr id="1698" name="Google Shape;1698;p160"/>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grpSp>
      </p:grpSp>
      <p:sp>
        <p:nvSpPr>
          <p:cNvPr id="1699" name="Google Shape;1699;p16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00" name="Google Shape;1700;p16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1701"/>
        <p:cNvGrpSpPr/>
        <p:nvPr/>
      </p:nvGrpSpPr>
      <p:grpSpPr>
        <a:xfrm>
          <a:off x="0" y="0"/>
          <a:ext cx="0" cy="0"/>
          <a:chOff x="0" y="0"/>
          <a:chExt cx="0" cy="0"/>
        </a:xfrm>
      </p:grpSpPr>
      <p:sp>
        <p:nvSpPr>
          <p:cNvPr id="1702" name="Google Shape;1702;p161"/>
          <p:cNvSpPr txBox="1">
            <a:spLocks noGrp="1"/>
          </p:cNvSpPr>
          <p:nvPr>
            <p:ph type="body" idx="1"/>
          </p:nvPr>
        </p:nvSpPr>
        <p:spPr>
          <a:xfrm>
            <a:off x="894767" y="1402167"/>
            <a:ext cx="7340100" cy="27399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1800"/>
              <a:buFont typeface="Noto Sans Symbols"/>
              <a:buNone/>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03" name="Google Shape;1703;p16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04" name="Google Shape;1704;p161"/>
          <p:cNvSpPr/>
          <p:nvPr/>
        </p:nvSpPr>
        <p:spPr>
          <a:xfrm>
            <a:off x="472500" y="1135304"/>
            <a:ext cx="8107800" cy="3270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grpSp>
        <p:nvGrpSpPr>
          <p:cNvPr id="1705" name="Google Shape;1705;p161"/>
          <p:cNvGrpSpPr/>
          <p:nvPr/>
        </p:nvGrpSpPr>
        <p:grpSpPr>
          <a:xfrm>
            <a:off x="8237218" y="4012717"/>
            <a:ext cx="457200" cy="457200"/>
            <a:chOff x="3296659" y="4412657"/>
            <a:chExt cx="609600" cy="609600"/>
          </a:xfrm>
        </p:grpSpPr>
        <p:sp>
          <p:nvSpPr>
            <p:cNvPr id="1706" name="Google Shape;1706;p161"/>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07" name="Google Shape;1707;p161"/>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grpSp>
        <p:nvGrpSpPr>
          <p:cNvPr id="1708" name="Google Shape;1708;p161"/>
          <p:cNvGrpSpPr/>
          <p:nvPr/>
        </p:nvGrpSpPr>
        <p:grpSpPr>
          <a:xfrm>
            <a:off x="358202" y="1071042"/>
            <a:ext cx="457200" cy="457200"/>
            <a:chOff x="477603" y="1406746"/>
            <a:chExt cx="609600" cy="609600"/>
          </a:xfrm>
        </p:grpSpPr>
        <p:sp>
          <p:nvSpPr>
            <p:cNvPr id="1709" name="Google Shape;1709;p161"/>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10" name="Google Shape;1710;p161"/>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11" name="Google Shape;1711;p161"/>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1712" name="Google Shape;1712;p16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713" name="Google Shape;1713;p161"/>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14" name="Google Shape;1714;p16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1715"/>
        <p:cNvGrpSpPr/>
        <p:nvPr/>
      </p:nvGrpSpPr>
      <p:grpSpPr>
        <a:xfrm>
          <a:off x="0" y="0"/>
          <a:ext cx="0" cy="0"/>
          <a:chOff x="0" y="0"/>
          <a:chExt cx="0" cy="0"/>
        </a:xfrm>
      </p:grpSpPr>
      <p:sp>
        <p:nvSpPr>
          <p:cNvPr id="1716" name="Google Shape;1716;p162"/>
          <p:cNvSpPr/>
          <p:nvPr/>
        </p:nvSpPr>
        <p:spPr>
          <a:xfrm>
            <a:off x="4267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17" name="Google Shape;1717;p162"/>
          <p:cNvSpPr/>
          <p:nvPr/>
        </p:nvSpPr>
        <p:spPr>
          <a:xfrm>
            <a:off x="499217"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18" name="Google Shape;1718;p162"/>
          <p:cNvSpPr/>
          <p:nvPr/>
        </p:nvSpPr>
        <p:spPr>
          <a:xfrm rot="10800000">
            <a:off x="24267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19" name="Google Shape;1719;p162"/>
          <p:cNvSpPr/>
          <p:nvPr/>
        </p:nvSpPr>
        <p:spPr>
          <a:xfrm rot="10800000">
            <a:off x="25388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20" name="Google Shape;1720;p162"/>
          <p:cNvSpPr/>
          <p:nvPr/>
        </p:nvSpPr>
        <p:spPr>
          <a:xfrm>
            <a:off x="3474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21" name="Google Shape;1721;p162"/>
          <p:cNvSpPr/>
          <p:nvPr/>
        </p:nvSpPr>
        <p:spPr>
          <a:xfrm>
            <a:off x="3124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22" name="Google Shape;1722;p162"/>
          <p:cNvSpPr/>
          <p:nvPr/>
        </p:nvSpPr>
        <p:spPr>
          <a:xfrm>
            <a:off x="4246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23" name="Google Shape;1723;p162"/>
          <p:cNvSpPr txBox="1"/>
          <p:nvPr/>
        </p:nvSpPr>
        <p:spPr>
          <a:xfrm>
            <a:off x="664814"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724" name="Google Shape;1724;p162"/>
          <p:cNvSpPr txBox="1">
            <a:spLocks noGrp="1"/>
          </p:cNvSpPr>
          <p:nvPr>
            <p:ph type="body" idx="1"/>
          </p:nvPr>
        </p:nvSpPr>
        <p:spPr>
          <a:xfrm>
            <a:off x="580430"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25" name="Google Shape;1725;p162"/>
          <p:cNvSpPr txBox="1">
            <a:spLocks noGrp="1"/>
          </p:cNvSpPr>
          <p:nvPr>
            <p:ph type="body" idx="2"/>
          </p:nvPr>
        </p:nvSpPr>
        <p:spPr>
          <a:xfrm>
            <a:off x="316995"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26" name="Google Shape;1726;p162"/>
          <p:cNvSpPr txBox="1">
            <a:spLocks noGrp="1"/>
          </p:cNvSpPr>
          <p:nvPr>
            <p:ph type="body" idx="3"/>
          </p:nvPr>
        </p:nvSpPr>
        <p:spPr>
          <a:xfrm>
            <a:off x="3265001"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27" name="Google Shape;1727;p162"/>
          <p:cNvSpPr txBox="1">
            <a:spLocks noGrp="1"/>
          </p:cNvSpPr>
          <p:nvPr>
            <p:ph type="body" idx="4"/>
          </p:nvPr>
        </p:nvSpPr>
        <p:spPr>
          <a:xfrm>
            <a:off x="6213007"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28" name="Google Shape;1728;p16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29" name="Google Shape;1729;p162"/>
          <p:cNvSpPr/>
          <p:nvPr/>
        </p:nvSpPr>
        <p:spPr>
          <a:xfrm>
            <a:off x="3461850"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30" name="Google Shape;1730;p162"/>
          <p:cNvSpPr/>
          <p:nvPr/>
        </p:nvSpPr>
        <p:spPr>
          <a:xfrm>
            <a:off x="3534301"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31" name="Google Shape;1731;p162"/>
          <p:cNvSpPr/>
          <p:nvPr/>
        </p:nvSpPr>
        <p:spPr>
          <a:xfrm rot="10800000">
            <a:off x="5461844"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32" name="Google Shape;1732;p162"/>
          <p:cNvSpPr/>
          <p:nvPr/>
        </p:nvSpPr>
        <p:spPr>
          <a:xfrm rot="10800000">
            <a:off x="5573931"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33" name="Google Shape;1733;p162"/>
          <p:cNvSpPr/>
          <p:nvPr/>
        </p:nvSpPr>
        <p:spPr>
          <a:xfrm>
            <a:off x="3382583"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34" name="Google Shape;1734;p162"/>
          <p:cNvSpPr/>
          <p:nvPr/>
        </p:nvSpPr>
        <p:spPr>
          <a:xfrm>
            <a:off x="3347552"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35" name="Google Shape;1735;p162"/>
          <p:cNvSpPr/>
          <p:nvPr/>
        </p:nvSpPr>
        <p:spPr>
          <a:xfrm>
            <a:off x="3459736"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36" name="Google Shape;1736;p162"/>
          <p:cNvSpPr txBox="1"/>
          <p:nvPr/>
        </p:nvSpPr>
        <p:spPr>
          <a:xfrm>
            <a:off x="3699898"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737" name="Google Shape;1737;p162"/>
          <p:cNvSpPr txBox="1">
            <a:spLocks noGrp="1"/>
          </p:cNvSpPr>
          <p:nvPr>
            <p:ph type="body" idx="5"/>
          </p:nvPr>
        </p:nvSpPr>
        <p:spPr>
          <a:xfrm>
            <a:off x="3615514"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38" name="Google Shape;1738;p162"/>
          <p:cNvSpPr/>
          <p:nvPr/>
        </p:nvSpPr>
        <p:spPr>
          <a:xfrm>
            <a:off x="64145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39" name="Google Shape;1739;p162"/>
          <p:cNvSpPr/>
          <p:nvPr/>
        </p:nvSpPr>
        <p:spPr>
          <a:xfrm>
            <a:off x="6487016"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740" name="Google Shape;1740;p162"/>
          <p:cNvSpPr/>
          <p:nvPr/>
        </p:nvSpPr>
        <p:spPr>
          <a:xfrm rot="10800000">
            <a:off x="84145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41" name="Google Shape;1741;p162"/>
          <p:cNvSpPr/>
          <p:nvPr/>
        </p:nvSpPr>
        <p:spPr>
          <a:xfrm rot="10800000">
            <a:off x="85266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42" name="Google Shape;1742;p162"/>
          <p:cNvSpPr/>
          <p:nvPr/>
        </p:nvSpPr>
        <p:spPr>
          <a:xfrm>
            <a:off x="63352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43" name="Google Shape;1743;p162"/>
          <p:cNvSpPr/>
          <p:nvPr/>
        </p:nvSpPr>
        <p:spPr>
          <a:xfrm>
            <a:off x="63002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44" name="Google Shape;1744;p162"/>
          <p:cNvSpPr/>
          <p:nvPr/>
        </p:nvSpPr>
        <p:spPr>
          <a:xfrm>
            <a:off x="64124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45" name="Google Shape;1745;p162"/>
          <p:cNvSpPr txBox="1"/>
          <p:nvPr/>
        </p:nvSpPr>
        <p:spPr>
          <a:xfrm>
            <a:off x="6652613"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746" name="Google Shape;1746;p162"/>
          <p:cNvSpPr txBox="1">
            <a:spLocks noGrp="1"/>
          </p:cNvSpPr>
          <p:nvPr>
            <p:ph type="body" idx="6"/>
          </p:nvPr>
        </p:nvSpPr>
        <p:spPr>
          <a:xfrm>
            <a:off x="6568229"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747" name="Google Shape;1747;p16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748" name="Google Shape;1748;p162"/>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49" name="Google Shape;1749;p16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1750"/>
        <p:cNvGrpSpPr/>
        <p:nvPr/>
      </p:nvGrpSpPr>
      <p:grpSpPr>
        <a:xfrm>
          <a:off x="0" y="0"/>
          <a:ext cx="0" cy="0"/>
          <a:chOff x="0" y="0"/>
          <a:chExt cx="0" cy="0"/>
        </a:xfrm>
      </p:grpSpPr>
      <p:sp>
        <p:nvSpPr>
          <p:cNvPr id="1751" name="Google Shape;1751;p163"/>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52" name="Google Shape;1752;p163"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753" name="Google Shape;1753;p163"/>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4" name="Google Shape;1754;p163"/>
          <p:cNvSpPr txBox="1">
            <a:spLocks noGrp="1"/>
          </p:cNvSpPr>
          <p:nvPr>
            <p:ph type="body" idx="1"/>
          </p:nvPr>
        </p:nvSpPr>
        <p:spPr>
          <a:xfrm>
            <a:off x="3911522" y="632458"/>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55" name="Google Shape;1755;p16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756" name="Google Shape;1756;p163"/>
          <p:cNvGrpSpPr/>
          <p:nvPr/>
        </p:nvGrpSpPr>
        <p:grpSpPr>
          <a:xfrm>
            <a:off x="3366709" y="558451"/>
            <a:ext cx="457200" cy="457200"/>
            <a:chOff x="477603" y="1406746"/>
            <a:chExt cx="609600" cy="609600"/>
          </a:xfrm>
        </p:grpSpPr>
        <p:sp>
          <p:nvSpPr>
            <p:cNvPr id="1757" name="Google Shape;1757;p16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58" name="Google Shape;1758;p16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59" name="Google Shape;1759;p16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1760" name="Google Shape;1760;p163"/>
          <p:cNvSpPr txBox="1">
            <a:spLocks noGrp="1"/>
          </p:cNvSpPr>
          <p:nvPr>
            <p:ph type="body" idx="2"/>
          </p:nvPr>
        </p:nvSpPr>
        <p:spPr>
          <a:xfrm>
            <a:off x="3911522" y="2039419"/>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761" name="Google Shape;1761;p163"/>
          <p:cNvGrpSpPr/>
          <p:nvPr/>
        </p:nvGrpSpPr>
        <p:grpSpPr>
          <a:xfrm>
            <a:off x="3366709" y="1965412"/>
            <a:ext cx="457200" cy="457200"/>
            <a:chOff x="477603" y="1406746"/>
            <a:chExt cx="609600" cy="609600"/>
          </a:xfrm>
        </p:grpSpPr>
        <p:sp>
          <p:nvSpPr>
            <p:cNvPr id="1762" name="Google Shape;1762;p16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63" name="Google Shape;1763;p16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64" name="Google Shape;1764;p16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1765" name="Google Shape;1765;p163"/>
          <p:cNvSpPr txBox="1">
            <a:spLocks noGrp="1"/>
          </p:cNvSpPr>
          <p:nvPr>
            <p:ph type="body" idx="3"/>
          </p:nvPr>
        </p:nvSpPr>
        <p:spPr>
          <a:xfrm>
            <a:off x="3908678" y="3444250"/>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766" name="Google Shape;1766;p163"/>
          <p:cNvGrpSpPr/>
          <p:nvPr/>
        </p:nvGrpSpPr>
        <p:grpSpPr>
          <a:xfrm>
            <a:off x="3363865" y="3370243"/>
            <a:ext cx="457200" cy="457200"/>
            <a:chOff x="477603" y="1406746"/>
            <a:chExt cx="609600" cy="609600"/>
          </a:xfrm>
        </p:grpSpPr>
        <p:sp>
          <p:nvSpPr>
            <p:cNvPr id="1767" name="Google Shape;1767;p16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68" name="Google Shape;1768;p16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769" name="Google Shape;1769;p16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1770" name="Google Shape;1770;p16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141"/>
        <p:cNvGrpSpPr/>
        <p:nvPr/>
      </p:nvGrpSpPr>
      <p:grpSpPr>
        <a:xfrm>
          <a:off x="0" y="0"/>
          <a:ext cx="0" cy="0"/>
          <a:chOff x="0" y="0"/>
          <a:chExt cx="0" cy="0"/>
        </a:xfrm>
      </p:grpSpPr>
      <p:sp>
        <p:nvSpPr>
          <p:cNvPr id="142" name="Google Shape;142;p18"/>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 name="Google Shape;143;p18"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44" name="Google Shape;144;p18"/>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 name="Google Shape;145;p18"/>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18"/>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 name="Google Shape;147;p1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18"/>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1771"/>
        <p:cNvGrpSpPr/>
        <p:nvPr/>
      </p:nvGrpSpPr>
      <p:grpSpPr>
        <a:xfrm>
          <a:off x="0" y="0"/>
          <a:ext cx="0" cy="0"/>
          <a:chOff x="0" y="0"/>
          <a:chExt cx="0" cy="0"/>
        </a:xfrm>
      </p:grpSpPr>
      <p:sp>
        <p:nvSpPr>
          <p:cNvPr id="1772" name="Google Shape;1772;p164"/>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73" name="Google Shape;1773;p164"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774" name="Google Shape;1774;p164"/>
          <p:cNvSpPr txBox="1">
            <a:spLocks noGrp="1"/>
          </p:cNvSpPr>
          <p:nvPr>
            <p:ph type="body" idx="1"/>
          </p:nvPr>
        </p:nvSpPr>
        <p:spPr>
          <a:xfrm>
            <a:off x="451610" y="1001010"/>
            <a:ext cx="8264400" cy="26898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2700"/>
              <a:buFont typeface="Noto Sans Symbols"/>
              <a:buNone/>
              <a:defRPr sz="2700" b="0" i="0" u="none" strike="noStrike" cap="none">
                <a:solidFill>
                  <a:schemeClr val="lt1"/>
                </a:solidFill>
                <a:latin typeface="Calibri"/>
                <a:ea typeface="Calibri"/>
                <a:cs typeface="Calibri"/>
                <a:sym typeface="Calibri"/>
              </a:defRPr>
            </a:lvl1pPr>
            <a:lvl2pPr marL="914400" marR="0" lvl="1" indent="-400050" algn="l">
              <a:lnSpc>
                <a:spcPct val="100000"/>
              </a:lnSpc>
              <a:spcBef>
                <a:spcPts val="0"/>
              </a:spcBef>
              <a:spcAft>
                <a:spcPts val="0"/>
              </a:spcAft>
              <a:buClr>
                <a:schemeClr val="accent2"/>
              </a:buClr>
              <a:buSzPts val="2700"/>
              <a:buFont typeface="Noto Sans Symbols"/>
              <a:buChar char="▪"/>
              <a:defRPr sz="27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775" name="Google Shape;1775;p164"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1776"/>
        <p:cNvGrpSpPr/>
        <p:nvPr/>
      </p:nvGrpSpPr>
      <p:grpSpPr>
        <a:xfrm>
          <a:off x="0" y="0"/>
          <a:ext cx="0" cy="0"/>
          <a:chOff x="0" y="0"/>
          <a:chExt cx="0" cy="0"/>
        </a:xfrm>
      </p:grpSpPr>
      <p:sp>
        <p:nvSpPr>
          <p:cNvPr id="1777" name="Google Shape;1777;p16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778" name="Google Shape;1778;p165"/>
          <p:cNvPicPr preferRelativeResize="0"/>
          <p:nvPr/>
        </p:nvPicPr>
        <p:blipFill rotWithShape="1">
          <a:blip r:embed="rId2">
            <a:alphaModFix/>
          </a:blip>
          <a:srcRect/>
          <a:stretch/>
        </p:blipFill>
        <p:spPr>
          <a:xfrm>
            <a:off x="182878" y="215899"/>
            <a:ext cx="1043941" cy="521972"/>
          </a:xfrm>
          <a:prstGeom prst="rect">
            <a:avLst/>
          </a:prstGeom>
          <a:noFill/>
          <a:ln>
            <a:noFill/>
          </a:ln>
        </p:spPr>
      </p:pic>
      <p:graphicFrame>
        <p:nvGraphicFramePr>
          <p:cNvPr id="1779" name="Google Shape;1779;p165"/>
          <p:cNvGraphicFramePr/>
          <p:nvPr/>
        </p:nvGraphicFramePr>
        <p:xfrm>
          <a:off x="240917" y="1151236"/>
          <a:ext cx="3000000" cy="3000000"/>
        </p:xfrm>
        <a:graphic>
          <a:graphicData uri="http://schemas.openxmlformats.org/drawingml/2006/table">
            <a:tbl>
              <a:tblPr firstRow="1" bandRow="1">
                <a:noFill/>
                <a:tableStyleId>{DFCD1457-1CC2-4760-91A9-46560AC8E989}</a:tableStyleId>
              </a:tblPr>
              <a:tblGrid>
                <a:gridCol w="1559575">
                  <a:extLst>
                    <a:ext uri="{9D8B030D-6E8A-4147-A177-3AD203B41FA5}">
                      <a16:colId xmlns:a16="http://schemas.microsoft.com/office/drawing/2014/main" val="20000"/>
                    </a:ext>
                  </a:extLst>
                </a:gridCol>
                <a:gridCol w="30975">
                  <a:extLst>
                    <a:ext uri="{9D8B030D-6E8A-4147-A177-3AD203B41FA5}">
                      <a16:colId xmlns:a16="http://schemas.microsoft.com/office/drawing/2014/main" val="20001"/>
                    </a:ext>
                  </a:extLst>
                </a:gridCol>
                <a:gridCol w="2331625">
                  <a:extLst>
                    <a:ext uri="{9D8B030D-6E8A-4147-A177-3AD203B41FA5}">
                      <a16:colId xmlns:a16="http://schemas.microsoft.com/office/drawing/2014/main" val="20002"/>
                    </a:ext>
                  </a:extLst>
                </a:gridCol>
                <a:gridCol w="2331625">
                  <a:extLst>
                    <a:ext uri="{9D8B030D-6E8A-4147-A177-3AD203B41FA5}">
                      <a16:colId xmlns:a16="http://schemas.microsoft.com/office/drawing/2014/main" val="20003"/>
                    </a:ext>
                  </a:extLst>
                </a:gridCol>
                <a:gridCol w="2331625">
                  <a:extLst>
                    <a:ext uri="{9D8B030D-6E8A-4147-A177-3AD203B41FA5}">
                      <a16:colId xmlns:a16="http://schemas.microsoft.com/office/drawing/2014/main" val="20004"/>
                    </a:ext>
                  </a:extLst>
                </a:gridCol>
              </a:tblGrid>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68600" marR="68600" marT="34300" marB="3430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1780" name="Google Shape;1780;p16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81" name="Google Shape;1781;p16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782"/>
        <p:cNvGrpSpPr/>
        <p:nvPr/>
      </p:nvGrpSpPr>
      <p:grpSpPr>
        <a:xfrm>
          <a:off x="0" y="0"/>
          <a:ext cx="0" cy="0"/>
          <a:chOff x="0" y="0"/>
          <a:chExt cx="0" cy="0"/>
        </a:xfrm>
      </p:grpSpPr>
      <p:sp>
        <p:nvSpPr>
          <p:cNvPr id="1783" name="Google Shape;1783;p166"/>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784" name="Google Shape;1784;p166"/>
          <p:cNvSpPr txBox="1"/>
          <p:nvPr/>
        </p:nvSpPr>
        <p:spPr>
          <a:xfrm>
            <a:off x="828643" y="1002688"/>
            <a:ext cx="5841900" cy="3437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1785" name="Google Shape;1785;p166"/>
          <p:cNvSpPr txBox="1">
            <a:spLocks noGrp="1"/>
          </p:cNvSpPr>
          <p:nvPr>
            <p:ph type="ctrTitle"/>
          </p:nvPr>
        </p:nvSpPr>
        <p:spPr>
          <a:xfrm>
            <a:off x="942356" y="1716967"/>
            <a:ext cx="5624700" cy="185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86" name="Google Shape;1786;p166"/>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1787" name="Google Shape;1787;p166"/>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1788"/>
        <p:cNvGrpSpPr/>
        <p:nvPr/>
      </p:nvGrpSpPr>
      <p:grpSpPr>
        <a:xfrm>
          <a:off x="0" y="0"/>
          <a:ext cx="0" cy="0"/>
          <a:chOff x="0" y="0"/>
          <a:chExt cx="0" cy="0"/>
        </a:xfrm>
      </p:grpSpPr>
      <p:sp>
        <p:nvSpPr>
          <p:cNvPr id="1789" name="Google Shape;1789;p167"/>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90" name="Google Shape;1790;p16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791" name="Google Shape;1791;p167"/>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92" name="Google Shape;1792;p167"/>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3" name="Google Shape;1793;p167"/>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94" name="Google Shape;1794;p167"/>
          <p:cNvSpPr txBox="1">
            <a:spLocks noGrp="1"/>
          </p:cNvSpPr>
          <p:nvPr>
            <p:ph type="body" idx="3"/>
          </p:nvPr>
        </p:nvSpPr>
        <p:spPr>
          <a:xfrm>
            <a:off x="4839504" y="1015402"/>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100000"/>
              </a:lnSpc>
              <a:spcBef>
                <a:spcPts val="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95" name="Google Shape;1795;p16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96" name="Google Shape;1796;p167"/>
          <p:cNvSpPr txBox="1">
            <a:spLocks noGrp="1"/>
          </p:cNvSpPr>
          <p:nvPr>
            <p:ph type="body" idx="4"/>
          </p:nvPr>
        </p:nvSpPr>
        <p:spPr>
          <a:xfrm>
            <a:off x="1" y="4968062"/>
            <a:ext cx="45606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1797"/>
        <p:cNvGrpSpPr/>
        <p:nvPr/>
      </p:nvGrpSpPr>
      <p:grpSpPr>
        <a:xfrm>
          <a:off x="0" y="0"/>
          <a:ext cx="0" cy="0"/>
          <a:chOff x="0" y="0"/>
          <a:chExt cx="0" cy="0"/>
        </a:xfrm>
      </p:grpSpPr>
      <p:sp>
        <p:nvSpPr>
          <p:cNvPr id="1798" name="Google Shape;1798;p168"/>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99" name="Google Shape;1799;p168"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800" name="Google Shape;1800;p168"/>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801" name="Google Shape;1801;p168"/>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2" name="Google Shape;1802;p168"/>
          <p:cNvSpPr txBox="1">
            <a:spLocks noGrp="1"/>
          </p:cNvSpPr>
          <p:nvPr>
            <p:ph type="body" idx="1"/>
          </p:nvPr>
        </p:nvSpPr>
        <p:spPr>
          <a:xfrm>
            <a:off x="316997"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3" name="Google Shape;1803;p168"/>
          <p:cNvSpPr txBox="1">
            <a:spLocks noGrp="1"/>
          </p:cNvSpPr>
          <p:nvPr>
            <p:ph type="body" idx="2"/>
          </p:nvPr>
        </p:nvSpPr>
        <p:spPr>
          <a:xfrm>
            <a:off x="4711004"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4" name="Google Shape;1804;p168"/>
          <p:cNvSpPr txBox="1">
            <a:spLocks noGrp="1"/>
          </p:cNvSpPr>
          <p:nvPr>
            <p:ph type="body" idx="3"/>
          </p:nvPr>
        </p:nvSpPr>
        <p:spPr>
          <a:xfrm>
            <a:off x="6908006"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5" name="Google Shape;1805;p168"/>
          <p:cNvSpPr txBox="1">
            <a:spLocks noGrp="1"/>
          </p:cNvSpPr>
          <p:nvPr>
            <p:ph type="body" idx="4"/>
          </p:nvPr>
        </p:nvSpPr>
        <p:spPr>
          <a:xfrm>
            <a:off x="2514000"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6" name="Google Shape;1806;p168"/>
          <p:cNvSpPr txBox="1">
            <a:spLocks noGrp="1"/>
          </p:cNvSpPr>
          <p:nvPr>
            <p:ph type="body" idx="5"/>
          </p:nvPr>
        </p:nvSpPr>
        <p:spPr>
          <a:xfrm>
            <a:off x="316995"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7" name="Google Shape;1807;p168"/>
          <p:cNvSpPr txBox="1">
            <a:spLocks noGrp="1"/>
          </p:cNvSpPr>
          <p:nvPr>
            <p:ph type="body" idx="6"/>
          </p:nvPr>
        </p:nvSpPr>
        <p:spPr>
          <a:xfrm>
            <a:off x="2514000"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8" name="Google Shape;1808;p168"/>
          <p:cNvSpPr txBox="1">
            <a:spLocks noGrp="1"/>
          </p:cNvSpPr>
          <p:nvPr>
            <p:ph type="body" idx="7"/>
          </p:nvPr>
        </p:nvSpPr>
        <p:spPr>
          <a:xfrm>
            <a:off x="4711004"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9" name="Google Shape;1809;p168"/>
          <p:cNvSpPr txBox="1">
            <a:spLocks noGrp="1"/>
          </p:cNvSpPr>
          <p:nvPr>
            <p:ph type="body" idx="8"/>
          </p:nvPr>
        </p:nvSpPr>
        <p:spPr>
          <a:xfrm>
            <a:off x="6907249"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0" name="Google Shape;1810;p16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811"/>
        <p:cNvGrpSpPr/>
        <p:nvPr/>
      </p:nvGrpSpPr>
      <p:grpSpPr>
        <a:xfrm>
          <a:off x="0" y="0"/>
          <a:ext cx="0" cy="0"/>
          <a:chOff x="0" y="0"/>
          <a:chExt cx="0" cy="0"/>
        </a:xfrm>
      </p:grpSpPr>
      <p:sp>
        <p:nvSpPr>
          <p:cNvPr id="1812" name="Google Shape;1812;p169"/>
          <p:cNvSpPr/>
          <p:nvPr/>
        </p:nvSpPr>
        <p:spPr>
          <a:xfrm>
            <a:off x="0" y="566530"/>
            <a:ext cx="9144000" cy="120300"/>
          </a:xfrm>
          <a:prstGeom prst="rect">
            <a:avLst/>
          </a:prstGeom>
          <a:solidFill>
            <a:schemeClr val="accent2">
              <a:alpha val="702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13" name="Google Shape;1813;p169"/>
          <p:cNvSpPr txBox="1">
            <a:spLocks noGrp="1"/>
          </p:cNvSpPr>
          <p:nvPr>
            <p:ph type="body" idx="1"/>
          </p:nvPr>
        </p:nvSpPr>
        <p:spPr>
          <a:xfrm>
            <a:off x="1595421"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4" name="Google Shape;1814;p169"/>
          <p:cNvSpPr txBox="1">
            <a:spLocks noGrp="1"/>
          </p:cNvSpPr>
          <p:nvPr>
            <p:ph type="body" idx="2"/>
          </p:nvPr>
        </p:nvSpPr>
        <p:spPr>
          <a:xfrm>
            <a:off x="5407193"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5" name="Google Shape;1815;p169"/>
          <p:cNvSpPr/>
          <p:nvPr/>
        </p:nvSpPr>
        <p:spPr>
          <a:xfrm>
            <a:off x="180832" y="0"/>
            <a:ext cx="1187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16" name="Google Shape;1816;p169"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817" name="Google Shape;1817;p16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18" name="Google Shape;1818;p169"/>
          <p:cNvSpPr txBox="1">
            <a:spLocks noGrp="1"/>
          </p:cNvSpPr>
          <p:nvPr>
            <p:ph type="title"/>
          </p:nvPr>
        </p:nvSpPr>
        <p:spPr>
          <a:xfrm>
            <a:off x="1595421" y="115236"/>
            <a:ext cx="7287900" cy="40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D6CB9"/>
              </a:buClr>
              <a:buSzPts val="3300"/>
              <a:buFont typeface="Calibri"/>
              <a:buNone/>
              <a:defRPr sz="33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1819"/>
        <p:cNvGrpSpPr/>
        <p:nvPr/>
      </p:nvGrpSpPr>
      <p:grpSpPr>
        <a:xfrm>
          <a:off x="0" y="0"/>
          <a:ext cx="0" cy="0"/>
          <a:chOff x="0" y="0"/>
          <a:chExt cx="0" cy="0"/>
        </a:xfrm>
      </p:grpSpPr>
      <p:sp>
        <p:nvSpPr>
          <p:cNvPr id="1820" name="Google Shape;1820;p170"/>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21" name="Google Shape;1821;p170"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822" name="Google Shape;1822;p170"/>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823" name="Google Shape;1823;p170"/>
          <p:cNvSpPr/>
          <p:nvPr/>
        </p:nvSpPr>
        <p:spPr>
          <a:xfrm>
            <a:off x="331366" y="1046777"/>
            <a:ext cx="8522700" cy="5379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4" name="Google Shape;1824;p170"/>
          <p:cNvSpPr/>
          <p:nvPr/>
        </p:nvSpPr>
        <p:spPr>
          <a:xfrm>
            <a:off x="331366" y="1751468"/>
            <a:ext cx="8522700" cy="5379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5" name="Google Shape;1825;p170"/>
          <p:cNvSpPr/>
          <p:nvPr/>
        </p:nvSpPr>
        <p:spPr>
          <a:xfrm>
            <a:off x="331366" y="2456159"/>
            <a:ext cx="8522700" cy="5379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6" name="Google Shape;1826;p170"/>
          <p:cNvSpPr/>
          <p:nvPr/>
        </p:nvSpPr>
        <p:spPr>
          <a:xfrm>
            <a:off x="331366" y="3160850"/>
            <a:ext cx="8522700" cy="5379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7" name="Google Shape;1827;p170"/>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8" name="Google Shape;1828;p170"/>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29" name="Google Shape;1829;p170"/>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0" name="Google Shape;1830;p170"/>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1" name="Google Shape;1831;p170"/>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2" name="Google Shape;1832;p170"/>
          <p:cNvSpPr/>
          <p:nvPr/>
        </p:nvSpPr>
        <p:spPr>
          <a:xfrm>
            <a:off x="332234" y="3865541"/>
            <a:ext cx="8522700" cy="5379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3" name="Google Shape;1833;p170"/>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4" name="Google Shape;1834;p17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1835"/>
        <p:cNvGrpSpPr/>
        <p:nvPr/>
      </p:nvGrpSpPr>
      <p:grpSpPr>
        <a:xfrm>
          <a:off x="0" y="0"/>
          <a:ext cx="0" cy="0"/>
          <a:chOff x="0" y="0"/>
          <a:chExt cx="0" cy="0"/>
        </a:xfrm>
      </p:grpSpPr>
      <p:sp>
        <p:nvSpPr>
          <p:cNvPr id="1836" name="Google Shape;1836;p171"/>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37" name="Google Shape;1837;p171"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838" name="Google Shape;1838;p171"/>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9" name="Google Shape;1839;p171"/>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0" name="Google Shape;1840;p171"/>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41" name="Google Shape;1841;p17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42" name="Google Shape;1842;p171"/>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4 Box (Format B)">
  <p:cSld name="4 Box (Format B)">
    <p:spTree>
      <p:nvGrpSpPr>
        <p:cNvPr id="1" name="Shape 1843"/>
        <p:cNvGrpSpPr/>
        <p:nvPr/>
      </p:nvGrpSpPr>
      <p:grpSpPr>
        <a:xfrm>
          <a:off x="0" y="0"/>
          <a:ext cx="0" cy="0"/>
          <a:chOff x="0" y="0"/>
          <a:chExt cx="0" cy="0"/>
        </a:xfrm>
      </p:grpSpPr>
      <p:sp>
        <p:nvSpPr>
          <p:cNvPr id="1844" name="Google Shape;1844;p172"/>
          <p:cNvSpPr/>
          <p:nvPr/>
        </p:nvSpPr>
        <p:spPr>
          <a:xfrm>
            <a:off x="534285" y="2892157"/>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5" name="Google Shape;1845;p172"/>
          <p:cNvSpPr txBox="1">
            <a:spLocks noGrp="1"/>
          </p:cNvSpPr>
          <p:nvPr>
            <p:ph type="body" idx="1"/>
          </p:nvPr>
        </p:nvSpPr>
        <p:spPr>
          <a:xfrm>
            <a:off x="569653" y="2937097"/>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46" name="Google Shape;1846;p172"/>
          <p:cNvSpPr/>
          <p:nvPr/>
        </p:nvSpPr>
        <p:spPr>
          <a:xfrm>
            <a:off x="534285" y="1103573"/>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7" name="Google Shape;1847;p172"/>
          <p:cNvSpPr txBox="1">
            <a:spLocks noGrp="1"/>
          </p:cNvSpPr>
          <p:nvPr>
            <p:ph type="body" idx="2"/>
          </p:nvPr>
        </p:nvSpPr>
        <p:spPr>
          <a:xfrm>
            <a:off x="569653" y="1148513"/>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48" name="Google Shape;1848;p172"/>
          <p:cNvSpPr/>
          <p:nvPr/>
        </p:nvSpPr>
        <p:spPr>
          <a:xfrm>
            <a:off x="4745356" y="2894371"/>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9" name="Google Shape;1849;p172"/>
          <p:cNvSpPr txBox="1">
            <a:spLocks noGrp="1"/>
          </p:cNvSpPr>
          <p:nvPr>
            <p:ph type="body" idx="3"/>
          </p:nvPr>
        </p:nvSpPr>
        <p:spPr>
          <a:xfrm>
            <a:off x="4780724" y="2939310"/>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50" name="Google Shape;1850;p172"/>
          <p:cNvSpPr/>
          <p:nvPr/>
        </p:nvSpPr>
        <p:spPr>
          <a:xfrm>
            <a:off x="4745356" y="1105786"/>
            <a:ext cx="3864300" cy="15765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1" name="Google Shape;1851;p172"/>
          <p:cNvSpPr txBox="1">
            <a:spLocks noGrp="1"/>
          </p:cNvSpPr>
          <p:nvPr>
            <p:ph type="body" idx="4"/>
          </p:nvPr>
        </p:nvSpPr>
        <p:spPr>
          <a:xfrm>
            <a:off x="4780724" y="1150726"/>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52" name="Google Shape;1852;p17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53" name="Google Shape;1853;p172"/>
          <p:cNvSpPr txBox="1">
            <a:spLocks noGrp="1"/>
          </p:cNvSpPr>
          <p:nvPr>
            <p:ph type="title"/>
          </p:nvPr>
        </p:nvSpPr>
        <p:spPr>
          <a:xfrm>
            <a:off x="1371544" y="121850"/>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54" name="Google Shape;1854;p172"/>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1/3 Arrow Left">
  <p:cSld name="1/3 Arrow Left">
    <p:spTree>
      <p:nvGrpSpPr>
        <p:cNvPr id="1" name="Shape 1855"/>
        <p:cNvGrpSpPr/>
        <p:nvPr/>
      </p:nvGrpSpPr>
      <p:grpSpPr>
        <a:xfrm>
          <a:off x="0" y="0"/>
          <a:ext cx="0" cy="0"/>
          <a:chOff x="0" y="0"/>
          <a:chExt cx="0" cy="0"/>
        </a:xfrm>
      </p:grpSpPr>
      <p:sp>
        <p:nvSpPr>
          <p:cNvPr id="1856" name="Google Shape;1856;p173"/>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57" name="Google Shape;1857;p173"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858" name="Google Shape;1858;p173"/>
          <p:cNvSpPr txBox="1">
            <a:spLocks noGrp="1"/>
          </p:cNvSpPr>
          <p:nvPr>
            <p:ph type="body" idx="1"/>
          </p:nvPr>
        </p:nvSpPr>
        <p:spPr>
          <a:xfrm>
            <a:off x="3611004" y="405866"/>
            <a:ext cx="5122800" cy="42009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59" name="Google Shape;1859;p173"/>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60" name="Google Shape;1860;p173"/>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1" name="Google Shape;1861;p17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 Arrow Left">
  <p:cSld name="1/3 Arrow Left">
    <p:spTree>
      <p:nvGrpSpPr>
        <p:cNvPr id="1" name="Shape 149"/>
        <p:cNvGrpSpPr/>
        <p:nvPr/>
      </p:nvGrpSpPr>
      <p:grpSpPr>
        <a:xfrm>
          <a:off x="0" y="0"/>
          <a:ext cx="0" cy="0"/>
          <a:chOff x="0" y="0"/>
          <a:chExt cx="0" cy="0"/>
        </a:xfrm>
      </p:grpSpPr>
      <p:sp>
        <p:nvSpPr>
          <p:cNvPr id="150" name="Google Shape;150;p19"/>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1" name="Google Shape;151;p19"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52" name="Google Shape;152;p19"/>
          <p:cNvSpPr txBox="1">
            <a:spLocks noGrp="1"/>
          </p:cNvSpPr>
          <p:nvPr>
            <p:ph type="body" idx="1"/>
          </p:nvPr>
        </p:nvSpPr>
        <p:spPr>
          <a:xfrm>
            <a:off x="3611004" y="405866"/>
            <a:ext cx="5122800" cy="4200900"/>
          </a:xfrm>
          <a:prstGeom prst="rect">
            <a:avLst/>
          </a:prstGeom>
          <a:noFill/>
          <a:ln>
            <a:noFill/>
          </a:ln>
        </p:spPr>
        <p:txBody>
          <a:bodyPr spcFirstLastPara="1" wrap="square" lIns="68575" tIns="34275" rIns="68575" bIns="34275" anchor="ctr"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 name="Google Shape;153;p19"/>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4" name="Google Shape;154;p19"/>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1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62"/>
        <p:cNvGrpSpPr/>
        <p:nvPr/>
      </p:nvGrpSpPr>
      <p:grpSpPr>
        <a:xfrm>
          <a:off x="0" y="0"/>
          <a:ext cx="0" cy="0"/>
          <a:chOff x="0" y="0"/>
          <a:chExt cx="0" cy="0"/>
        </a:xfrm>
      </p:grpSpPr>
      <p:sp>
        <p:nvSpPr>
          <p:cNvPr id="1863" name="Google Shape;1863;p174"/>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64" name="Google Shape;1864;p174"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865" name="Google Shape;1865;p174"/>
          <p:cNvSpPr txBox="1">
            <a:spLocks noGrp="1"/>
          </p:cNvSpPr>
          <p:nvPr>
            <p:ph type="body" idx="1"/>
          </p:nvPr>
        </p:nvSpPr>
        <p:spPr>
          <a:xfrm>
            <a:off x="4789290" y="1114822"/>
            <a:ext cx="4037700" cy="320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66" name="Google Shape;1866;p174"/>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867" name="Google Shape;1867;p174"/>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8" name="Google Shape;1868;p174"/>
          <p:cNvSpPr txBox="1">
            <a:spLocks noGrp="1"/>
          </p:cNvSpPr>
          <p:nvPr>
            <p:ph type="body" idx="2"/>
          </p:nvPr>
        </p:nvSpPr>
        <p:spPr>
          <a:xfrm>
            <a:off x="316996" y="1114822"/>
            <a:ext cx="4037700" cy="320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69" name="Google Shape;1869;p17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70" name="Google Shape;1870;p174"/>
          <p:cNvSpPr txBox="1">
            <a:spLocks noGrp="1"/>
          </p:cNvSpPr>
          <p:nvPr>
            <p:ph type="body" idx="3"/>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1871"/>
        <p:cNvGrpSpPr/>
        <p:nvPr/>
      </p:nvGrpSpPr>
      <p:grpSpPr>
        <a:xfrm>
          <a:off x="0" y="0"/>
          <a:ext cx="0" cy="0"/>
          <a:chOff x="0" y="0"/>
          <a:chExt cx="0" cy="0"/>
        </a:xfrm>
      </p:grpSpPr>
      <p:sp>
        <p:nvSpPr>
          <p:cNvPr id="1872" name="Google Shape;1872;p175"/>
          <p:cNvSpPr txBox="1">
            <a:spLocks noGrp="1"/>
          </p:cNvSpPr>
          <p:nvPr>
            <p:ph type="body" idx="1"/>
          </p:nvPr>
        </p:nvSpPr>
        <p:spPr>
          <a:xfrm>
            <a:off x="4789290" y="1754382"/>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3" name="Google Shape;1873;p175"/>
          <p:cNvSpPr txBox="1">
            <a:spLocks noGrp="1"/>
          </p:cNvSpPr>
          <p:nvPr>
            <p:ph type="body" idx="2"/>
          </p:nvPr>
        </p:nvSpPr>
        <p:spPr>
          <a:xfrm>
            <a:off x="316996" y="1754382"/>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4" name="Google Shape;1874;p17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75" name="Google Shape;1875;p175"/>
          <p:cNvSpPr txBox="1">
            <a:spLocks noGrp="1"/>
          </p:cNvSpPr>
          <p:nvPr>
            <p:ph type="body" idx="3"/>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6" name="Google Shape;1876;p175"/>
          <p:cNvSpPr txBox="1">
            <a:spLocks noGrp="1"/>
          </p:cNvSpPr>
          <p:nvPr>
            <p:ph type="title"/>
          </p:nvPr>
        </p:nvSpPr>
        <p:spPr>
          <a:xfrm>
            <a:off x="1371599" y="138848"/>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77" name="Google Shape;1877;p17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878" name="Google Shape;1878;p175"/>
          <p:cNvSpPr txBox="1">
            <a:spLocks noGrp="1"/>
          </p:cNvSpPr>
          <p:nvPr>
            <p:ph type="body" idx="4"/>
          </p:nvPr>
        </p:nvSpPr>
        <p:spPr>
          <a:xfrm>
            <a:off x="316994" y="1134127"/>
            <a:ext cx="4037700" cy="580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9" name="Google Shape;1879;p175"/>
          <p:cNvSpPr txBox="1">
            <a:spLocks noGrp="1"/>
          </p:cNvSpPr>
          <p:nvPr>
            <p:ph type="body" idx="5"/>
          </p:nvPr>
        </p:nvSpPr>
        <p:spPr>
          <a:xfrm>
            <a:off x="4788586" y="1134127"/>
            <a:ext cx="4037700" cy="580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accent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Format B)">
  <p:cSld name="Blank (Format B)">
    <p:spTree>
      <p:nvGrpSpPr>
        <p:cNvPr id="1" name="Shape 1880"/>
        <p:cNvGrpSpPr/>
        <p:nvPr/>
      </p:nvGrpSpPr>
      <p:grpSpPr>
        <a:xfrm>
          <a:off x="0" y="0"/>
          <a:ext cx="0" cy="0"/>
          <a:chOff x="0" y="0"/>
          <a:chExt cx="0" cy="0"/>
        </a:xfrm>
      </p:grpSpPr>
      <p:sp>
        <p:nvSpPr>
          <p:cNvPr id="1881" name="Google Shape;1881;p17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82" name="Google Shape;1882;p176"/>
          <p:cNvSpPr txBox="1">
            <a:spLocks noGrp="1"/>
          </p:cNvSpPr>
          <p:nvPr>
            <p:ph type="title"/>
          </p:nvPr>
        </p:nvSpPr>
        <p:spPr>
          <a:xfrm>
            <a:off x="1371544" y="121850"/>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83" name="Google Shape;1883;p176"/>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1/2 Arrow">
  <p:cSld name="1/2 Arrow">
    <p:spTree>
      <p:nvGrpSpPr>
        <p:cNvPr id="1" name="Shape 1884"/>
        <p:cNvGrpSpPr/>
        <p:nvPr/>
      </p:nvGrpSpPr>
      <p:grpSpPr>
        <a:xfrm>
          <a:off x="0" y="0"/>
          <a:ext cx="0" cy="0"/>
          <a:chOff x="0" y="0"/>
          <a:chExt cx="0" cy="0"/>
        </a:xfrm>
      </p:grpSpPr>
      <p:sp>
        <p:nvSpPr>
          <p:cNvPr id="1885" name="Google Shape;1885;p177"/>
          <p:cNvSpPr/>
          <p:nvPr/>
        </p:nvSpPr>
        <p:spPr>
          <a:xfrm>
            <a:off x="3980646" y="0"/>
            <a:ext cx="51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1886" name="Google Shape;1886;p177"/>
          <p:cNvSpPr/>
          <p:nvPr/>
        </p:nvSpPr>
        <p:spPr>
          <a:xfrm rot="5400000">
            <a:off x="1906616" y="2074052"/>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1887" name="Google Shape;1887;p177"/>
          <p:cNvSpPr txBox="1">
            <a:spLocks noGrp="1"/>
          </p:cNvSpPr>
          <p:nvPr>
            <p:ph type="body" idx="1"/>
          </p:nvPr>
        </p:nvSpPr>
        <p:spPr>
          <a:xfrm>
            <a:off x="361661" y="1838325"/>
            <a:ext cx="3781500" cy="26898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285750" algn="l">
              <a:lnSpc>
                <a:spcPct val="90000"/>
              </a:lnSpc>
              <a:spcBef>
                <a:spcPts val="300"/>
              </a:spcBef>
              <a:spcAft>
                <a:spcPts val="0"/>
              </a:spcAft>
              <a:buClr>
                <a:schemeClr val="accent2"/>
              </a:buClr>
              <a:buSzPts val="900"/>
              <a:buFont typeface="Noto Sans Symbols"/>
              <a:buChar char="▪"/>
              <a:defRPr sz="900" b="0" i="0" u="none" strike="noStrike" cap="none">
                <a:solidFill>
                  <a:schemeClr val="accent1"/>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888" name="Google Shape;1888;p177"/>
          <p:cNvSpPr txBox="1">
            <a:spLocks noGrp="1"/>
          </p:cNvSpPr>
          <p:nvPr>
            <p:ph type="ctrTitle"/>
          </p:nvPr>
        </p:nvSpPr>
        <p:spPr>
          <a:xfrm>
            <a:off x="361950" y="1015403"/>
            <a:ext cx="37815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F16038"/>
              </a:buClr>
              <a:buSzPts val="1800"/>
              <a:buFont typeface="Calibri"/>
              <a:buNone/>
              <a:defRPr sz="1800">
                <a:solidFill>
                  <a:srgbClr val="F16038"/>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9" name="Google Shape;1889;p177"/>
          <p:cNvSpPr txBox="1">
            <a:spLocks noGrp="1"/>
          </p:cNvSpPr>
          <p:nvPr>
            <p:ph type="body" idx="2"/>
          </p:nvPr>
        </p:nvSpPr>
        <p:spPr>
          <a:xfrm>
            <a:off x="5114925" y="1838325"/>
            <a:ext cx="3781500" cy="26898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lt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lt1"/>
                </a:solidFill>
                <a:latin typeface="Calibri"/>
                <a:ea typeface="Calibri"/>
                <a:cs typeface="Calibri"/>
                <a:sym typeface="Calibri"/>
              </a:defRPr>
            </a:lvl2pPr>
            <a:lvl3pPr marL="1371600" marR="0" lvl="2"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285750" algn="l">
              <a:lnSpc>
                <a:spcPct val="90000"/>
              </a:lnSpc>
              <a:spcBef>
                <a:spcPts val="300"/>
              </a:spcBef>
              <a:spcAft>
                <a:spcPts val="0"/>
              </a:spcAft>
              <a:buClr>
                <a:schemeClr val="accent2"/>
              </a:buClr>
              <a:buSzPts val="900"/>
              <a:buFont typeface="Noto Sans Symbols"/>
              <a:buChar char="▪"/>
              <a:defRPr sz="900" b="0" i="0" u="none" strike="noStrike" cap="none">
                <a:solidFill>
                  <a:schemeClr val="accent1"/>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pic>
        <p:nvPicPr>
          <p:cNvPr id="1890" name="Google Shape;1890;p177"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891" name="Google Shape;1891;p177"/>
          <p:cNvSpPr txBox="1">
            <a:spLocks noGrp="1"/>
          </p:cNvSpPr>
          <p:nvPr>
            <p:ph type="sldNum" idx="12"/>
          </p:nvPr>
        </p:nvSpPr>
        <p:spPr>
          <a:xfrm>
            <a:off x="8775325" y="4968063"/>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92" name="Google Shape;1892;p177"/>
          <p:cNvSpPr txBox="1">
            <a:spLocks noGrp="1"/>
          </p:cNvSpPr>
          <p:nvPr>
            <p:ph type="body" idx="3"/>
          </p:nvPr>
        </p:nvSpPr>
        <p:spPr>
          <a:xfrm>
            <a:off x="4938747" y="1015403"/>
            <a:ext cx="39576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500"/>
              </a:spcBef>
              <a:spcAft>
                <a:spcPts val="0"/>
              </a:spcAft>
              <a:buClr>
                <a:schemeClr val="lt2"/>
              </a:buClr>
              <a:buSzPts val="1800"/>
              <a:buFont typeface="Noto Sans Symbols"/>
              <a:buNone/>
              <a:defRPr sz="1800" b="1" i="0" u="none" strike="noStrike" cap="none">
                <a:solidFill>
                  <a:schemeClr val="lt1"/>
                </a:solidFill>
                <a:latin typeface="Calibri"/>
                <a:ea typeface="Calibri"/>
                <a:cs typeface="Calibri"/>
                <a:sym typeface="Calibri"/>
              </a:defRPr>
            </a:lvl1pPr>
            <a:lvl2pPr marL="914400" marR="0" lvl="1" indent="-304800" algn="l">
              <a:lnSpc>
                <a:spcPct val="90000"/>
              </a:lnSpc>
              <a:spcBef>
                <a:spcPts val="300"/>
              </a:spcBef>
              <a:spcAft>
                <a:spcPts val="0"/>
              </a:spcAft>
              <a:buClr>
                <a:schemeClr val="lt2"/>
              </a:buClr>
              <a:buSzPts val="1200"/>
              <a:buFont typeface="Noto Sans Symbols"/>
              <a:buChar char="▪"/>
              <a:defRPr sz="1200" b="0" i="0" u="none" strike="noStrike" cap="none">
                <a:solidFill>
                  <a:schemeClr val="accent2"/>
                </a:solidFill>
                <a:latin typeface="Calibri"/>
                <a:ea typeface="Calibri"/>
                <a:cs typeface="Calibri"/>
                <a:sym typeface="Calibri"/>
              </a:defRPr>
            </a:lvl2pPr>
            <a:lvl3pPr marL="1371600" marR="0" lvl="2" indent="-292100" algn="l">
              <a:lnSpc>
                <a:spcPct val="90000"/>
              </a:lnSpc>
              <a:spcBef>
                <a:spcPts val="300"/>
              </a:spcBef>
              <a:spcAft>
                <a:spcPts val="0"/>
              </a:spcAft>
              <a:buClr>
                <a:schemeClr val="lt2"/>
              </a:buClr>
              <a:buSzPts val="1000"/>
              <a:buFont typeface="Noto Sans Symbols"/>
              <a:buChar char="▪"/>
              <a:defRPr sz="1000" b="0" i="0" u="none" strike="noStrike" cap="none">
                <a:solidFill>
                  <a:schemeClr val="accent2"/>
                </a:solidFill>
                <a:latin typeface="Calibri"/>
                <a:ea typeface="Calibri"/>
                <a:cs typeface="Calibri"/>
                <a:sym typeface="Calibri"/>
              </a:defRPr>
            </a:lvl3pPr>
            <a:lvl4pPr marL="1828800" marR="0" lvl="3" indent="-285750" algn="l">
              <a:lnSpc>
                <a:spcPct val="90000"/>
              </a:lnSpc>
              <a:spcBef>
                <a:spcPts val="300"/>
              </a:spcBef>
              <a:spcAft>
                <a:spcPts val="0"/>
              </a:spcAft>
              <a:buClr>
                <a:schemeClr val="lt2"/>
              </a:buClr>
              <a:buSzPts val="900"/>
              <a:buFont typeface="Noto Sans Symbols"/>
              <a:buChar char="▪"/>
              <a:defRPr sz="900" b="0" i="0" u="none" strike="noStrike" cap="none">
                <a:solidFill>
                  <a:schemeClr val="accent2"/>
                </a:solidFill>
                <a:latin typeface="Calibri"/>
                <a:ea typeface="Calibri"/>
                <a:cs typeface="Calibri"/>
                <a:sym typeface="Calibri"/>
              </a:defRPr>
            </a:lvl4pPr>
            <a:lvl5pPr marL="2286000" marR="0" lvl="4" indent="-285750" algn="l">
              <a:lnSpc>
                <a:spcPct val="90000"/>
              </a:lnSpc>
              <a:spcBef>
                <a:spcPts val="300"/>
              </a:spcBef>
              <a:spcAft>
                <a:spcPts val="0"/>
              </a:spcAft>
              <a:buClr>
                <a:schemeClr val="lt2"/>
              </a:buClr>
              <a:buSzPts val="900"/>
              <a:buFont typeface="Noto Sans Symbols"/>
              <a:buChar char="▪"/>
              <a:defRPr sz="900" b="0" i="0" u="none" strike="noStrike" cap="none">
                <a:solidFill>
                  <a:schemeClr val="accent2"/>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1 Column (Format A)">
  <p:cSld name="1 Column (Format A)">
    <p:spTree>
      <p:nvGrpSpPr>
        <p:cNvPr id="1" name="Shape 1893"/>
        <p:cNvGrpSpPr/>
        <p:nvPr/>
      </p:nvGrpSpPr>
      <p:grpSpPr>
        <a:xfrm>
          <a:off x="0" y="0"/>
          <a:ext cx="0" cy="0"/>
          <a:chOff x="0" y="0"/>
          <a:chExt cx="0" cy="0"/>
        </a:xfrm>
      </p:grpSpPr>
      <p:sp>
        <p:nvSpPr>
          <p:cNvPr id="1894" name="Google Shape;1894;p178"/>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pic>
        <p:nvPicPr>
          <p:cNvPr id="1895" name="Google Shape;1895;p178"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896" name="Google Shape;1896;p178"/>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900"/>
              <a:buFont typeface="Calibri"/>
              <a:buNone/>
              <a:defRPr sz="1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7" name="Google Shape;1897;p178"/>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285750" algn="l">
              <a:lnSpc>
                <a:spcPct val="90000"/>
              </a:lnSpc>
              <a:spcBef>
                <a:spcPts val="300"/>
              </a:spcBef>
              <a:spcAft>
                <a:spcPts val="0"/>
              </a:spcAft>
              <a:buClr>
                <a:schemeClr val="accent2"/>
              </a:buClr>
              <a:buSzPts val="900"/>
              <a:buFont typeface="Noto Sans Symbols"/>
              <a:buChar char="▪"/>
              <a:defRPr sz="900" b="0" i="0" u="none" strike="noStrike" cap="none">
                <a:solidFill>
                  <a:schemeClr val="accent1"/>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898" name="Google Shape;1898;p178"/>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A518B"/>
              </a:solidFill>
              <a:latin typeface="Calibri"/>
              <a:ea typeface="Calibri"/>
              <a:cs typeface="Calibri"/>
              <a:sym typeface="Calibri"/>
            </a:endParaRPr>
          </a:p>
        </p:txBody>
      </p:sp>
      <p:sp>
        <p:nvSpPr>
          <p:cNvPr id="1899" name="Google Shape;1899;p178"/>
          <p:cNvSpPr txBox="1">
            <a:spLocks noGrp="1"/>
          </p:cNvSpPr>
          <p:nvPr>
            <p:ph type="sldNum" idx="12"/>
          </p:nvPr>
        </p:nvSpPr>
        <p:spPr>
          <a:xfrm>
            <a:off x="8775325" y="4968063"/>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1/3 Right">
  <p:cSld name="1/3 Right">
    <p:spTree>
      <p:nvGrpSpPr>
        <p:cNvPr id="1" name="Shape 1900"/>
        <p:cNvGrpSpPr/>
        <p:nvPr/>
      </p:nvGrpSpPr>
      <p:grpSpPr>
        <a:xfrm>
          <a:off x="0" y="0"/>
          <a:ext cx="0" cy="0"/>
          <a:chOff x="0" y="0"/>
          <a:chExt cx="0" cy="0"/>
        </a:xfrm>
      </p:grpSpPr>
      <p:sp>
        <p:nvSpPr>
          <p:cNvPr id="1901" name="Google Shape;1901;p179"/>
          <p:cNvSpPr/>
          <p:nvPr/>
        </p:nvSpPr>
        <p:spPr>
          <a:xfrm>
            <a:off x="6174486" y="0"/>
            <a:ext cx="2969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pic>
        <p:nvPicPr>
          <p:cNvPr id="1902" name="Google Shape;1902;p179"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903" name="Google Shape;1903;p179"/>
          <p:cNvSpPr txBox="1">
            <a:spLocks noGrp="1"/>
          </p:cNvSpPr>
          <p:nvPr>
            <p:ph type="body" idx="1"/>
          </p:nvPr>
        </p:nvSpPr>
        <p:spPr>
          <a:xfrm>
            <a:off x="308642" y="1000124"/>
            <a:ext cx="5492100" cy="35970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285750" algn="l">
              <a:lnSpc>
                <a:spcPct val="90000"/>
              </a:lnSpc>
              <a:spcBef>
                <a:spcPts val="300"/>
              </a:spcBef>
              <a:spcAft>
                <a:spcPts val="0"/>
              </a:spcAft>
              <a:buClr>
                <a:schemeClr val="accent2"/>
              </a:buClr>
              <a:buSzPts val="900"/>
              <a:buFont typeface="Noto Sans Symbols"/>
              <a:buChar char="▪"/>
              <a:defRPr sz="900" b="0" i="0" u="none" strike="noStrike" cap="none">
                <a:solidFill>
                  <a:schemeClr val="accent1"/>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904" name="Google Shape;1904;p179"/>
          <p:cNvSpPr txBox="1">
            <a:spLocks noGrp="1"/>
          </p:cNvSpPr>
          <p:nvPr>
            <p:ph type="title"/>
          </p:nvPr>
        </p:nvSpPr>
        <p:spPr>
          <a:xfrm>
            <a:off x="308643" y="127642"/>
            <a:ext cx="5492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900"/>
              <a:buFont typeface="Calibri"/>
              <a:buNone/>
              <a:defRPr sz="1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5" name="Google Shape;1905;p179"/>
          <p:cNvSpPr txBox="1">
            <a:spLocks noGrp="1"/>
          </p:cNvSpPr>
          <p:nvPr>
            <p:ph type="body" idx="2"/>
          </p:nvPr>
        </p:nvSpPr>
        <p:spPr>
          <a:xfrm>
            <a:off x="6543680" y="1497469"/>
            <a:ext cx="22311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500"/>
              </a:spcBef>
              <a:spcAft>
                <a:spcPts val="0"/>
              </a:spcAft>
              <a:buClr>
                <a:schemeClr val="lt2"/>
              </a:buClr>
              <a:buSzPts val="1800"/>
              <a:buFont typeface="Noto Sans Symbols"/>
              <a:buNone/>
              <a:defRPr sz="1800" b="1" i="0" u="none" strike="noStrike" cap="none">
                <a:solidFill>
                  <a:schemeClr val="lt1"/>
                </a:solidFill>
                <a:latin typeface="Calibri"/>
                <a:ea typeface="Calibri"/>
                <a:cs typeface="Calibri"/>
                <a:sym typeface="Calibri"/>
              </a:defRPr>
            </a:lvl1pPr>
            <a:lvl2pPr marL="914400" marR="0" lvl="1" indent="-304800" algn="l">
              <a:lnSpc>
                <a:spcPct val="90000"/>
              </a:lnSpc>
              <a:spcBef>
                <a:spcPts val="300"/>
              </a:spcBef>
              <a:spcAft>
                <a:spcPts val="0"/>
              </a:spcAft>
              <a:buClr>
                <a:schemeClr val="lt2"/>
              </a:buClr>
              <a:buSzPts val="1200"/>
              <a:buFont typeface="Noto Sans Symbols"/>
              <a:buChar char="▪"/>
              <a:defRPr sz="1200" b="0" i="0" u="none" strike="noStrike" cap="none">
                <a:solidFill>
                  <a:schemeClr val="accent2"/>
                </a:solidFill>
                <a:latin typeface="Calibri"/>
                <a:ea typeface="Calibri"/>
                <a:cs typeface="Calibri"/>
                <a:sym typeface="Calibri"/>
              </a:defRPr>
            </a:lvl2pPr>
            <a:lvl3pPr marL="1371600" marR="0" lvl="2" indent="-292100" algn="l">
              <a:lnSpc>
                <a:spcPct val="90000"/>
              </a:lnSpc>
              <a:spcBef>
                <a:spcPts val="300"/>
              </a:spcBef>
              <a:spcAft>
                <a:spcPts val="0"/>
              </a:spcAft>
              <a:buClr>
                <a:schemeClr val="lt2"/>
              </a:buClr>
              <a:buSzPts val="1000"/>
              <a:buFont typeface="Noto Sans Symbols"/>
              <a:buChar char="▪"/>
              <a:defRPr sz="1000" b="0" i="0" u="none" strike="noStrike" cap="none">
                <a:solidFill>
                  <a:schemeClr val="accent2"/>
                </a:solidFill>
                <a:latin typeface="Calibri"/>
                <a:ea typeface="Calibri"/>
                <a:cs typeface="Calibri"/>
                <a:sym typeface="Calibri"/>
              </a:defRPr>
            </a:lvl3pPr>
            <a:lvl4pPr marL="1828800" marR="0" lvl="3" indent="-285750" algn="l">
              <a:lnSpc>
                <a:spcPct val="90000"/>
              </a:lnSpc>
              <a:spcBef>
                <a:spcPts val="300"/>
              </a:spcBef>
              <a:spcAft>
                <a:spcPts val="0"/>
              </a:spcAft>
              <a:buClr>
                <a:schemeClr val="lt2"/>
              </a:buClr>
              <a:buSzPts val="900"/>
              <a:buFont typeface="Noto Sans Symbols"/>
              <a:buChar char="▪"/>
              <a:defRPr sz="900" b="0" i="0" u="none" strike="noStrike" cap="none">
                <a:solidFill>
                  <a:schemeClr val="accent2"/>
                </a:solidFill>
                <a:latin typeface="Calibri"/>
                <a:ea typeface="Calibri"/>
                <a:cs typeface="Calibri"/>
                <a:sym typeface="Calibri"/>
              </a:defRPr>
            </a:lvl4pPr>
            <a:lvl5pPr marL="2286000" marR="0" lvl="4" indent="-285750" algn="l">
              <a:lnSpc>
                <a:spcPct val="90000"/>
              </a:lnSpc>
              <a:spcBef>
                <a:spcPts val="300"/>
              </a:spcBef>
              <a:spcAft>
                <a:spcPts val="0"/>
              </a:spcAft>
              <a:buClr>
                <a:schemeClr val="lt2"/>
              </a:buClr>
              <a:buSzPts val="900"/>
              <a:buFont typeface="Noto Sans Symbols"/>
              <a:buChar char="▪"/>
              <a:defRPr sz="900" b="0" i="0" u="none" strike="noStrike" cap="none">
                <a:solidFill>
                  <a:schemeClr val="accent2"/>
                </a:solidFill>
                <a:latin typeface="Calibri"/>
                <a:ea typeface="Calibri"/>
                <a:cs typeface="Calibri"/>
                <a:sym typeface="Calibri"/>
              </a:defRPr>
            </a:lvl5pPr>
            <a:lvl6pPr marL="2743200" marR="0" lvl="5"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906" name="Google Shape;1906;p179"/>
          <p:cNvSpPr txBox="1">
            <a:spLocks noGrp="1"/>
          </p:cNvSpPr>
          <p:nvPr>
            <p:ph type="sldNum" idx="12"/>
          </p:nvPr>
        </p:nvSpPr>
        <p:spPr>
          <a:xfrm>
            <a:off x="8775325" y="4968063"/>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1907"/>
        <p:cNvGrpSpPr/>
        <p:nvPr/>
      </p:nvGrpSpPr>
      <p:grpSpPr>
        <a:xfrm>
          <a:off x="0" y="0"/>
          <a:ext cx="0" cy="0"/>
          <a:chOff x="0" y="0"/>
          <a:chExt cx="0" cy="0"/>
        </a:xfrm>
      </p:grpSpPr>
      <p:sp>
        <p:nvSpPr>
          <p:cNvPr id="1908" name="Google Shape;1908;p180"/>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1909" name="Google Shape;1909;p180"/>
          <p:cNvSpPr/>
          <p:nvPr/>
        </p:nvSpPr>
        <p:spPr>
          <a:xfrm>
            <a:off x="0" y="3395639"/>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910" name="Google Shape;1910;p180"/>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11" name="Google Shape;1911;p180"/>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912"/>
        <p:cNvGrpSpPr/>
        <p:nvPr/>
      </p:nvGrpSpPr>
      <p:grpSpPr>
        <a:xfrm>
          <a:off x="0" y="0"/>
          <a:ext cx="0" cy="0"/>
          <a:chOff x="0" y="0"/>
          <a:chExt cx="0" cy="0"/>
        </a:xfrm>
      </p:grpSpPr>
      <p:sp>
        <p:nvSpPr>
          <p:cNvPr id="1913" name="Google Shape;1913;p181"/>
          <p:cNvSpPr/>
          <p:nvPr/>
        </p:nvSpPr>
        <p:spPr>
          <a:xfrm>
            <a:off x="0" y="566530"/>
            <a:ext cx="9144000" cy="120300"/>
          </a:xfrm>
          <a:prstGeom prst="rect">
            <a:avLst/>
          </a:prstGeom>
          <a:solidFill>
            <a:schemeClr val="accent2">
              <a:alpha val="702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14" name="Google Shape;1914;p181"/>
          <p:cNvSpPr txBox="1">
            <a:spLocks noGrp="1"/>
          </p:cNvSpPr>
          <p:nvPr>
            <p:ph type="body" idx="1"/>
          </p:nvPr>
        </p:nvSpPr>
        <p:spPr>
          <a:xfrm>
            <a:off x="1595421"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5" name="Google Shape;1915;p181"/>
          <p:cNvSpPr txBox="1">
            <a:spLocks noGrp="1"/>
          </p:cNvSpPr>
          <p:nvPr>
            <p:ph type="body" idx="2"/>
          </p:nvPr>
        </p:nvSpPr>
        <p:spPr>
          <a:xfrm>
            <a:off x="5407193"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6" name="Google Shape;1916;p181"/>
          <p:cNvSpPr/>
          <p:nvPr/>
        </p:nvSpPr>
        <p:spPr>
          <a:xfrm>
            <a:off x="180832" y="0"/>
            <a:ext cx="1187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917" name="Google Shape;1917;p181"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918" name="Google Shape;1918;p181"/>
          <p:cNvSpPr txBox="1">
            <a:spLocks noGrp="1"/>
          </p:cNvSpPr>
          <p:nvPr>
            <p:ph type="title"/>
          </p:nvPr>
        </p:nvSpPr>
        <p:spPr>
          <a:xfrm>
            <a:off x="1595421" y="149771"/>
            <a:ext cx="7287900" cy="406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D6CB9"/>
              </a:buClr>
              <a:buSzPts val="2700"/>
              <a:buFont typeface="Calibri"/>
              <a:buNone/>
              <a:defRPr sz="27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9" name="Google Shape;1919;p18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920" name="Google Shape;1920;p181"/>
          <p:cNvSpPr txBox="1">
            <a:spLocks noGrp="1"/>
          </p:cNvSpPr>
          <p:nvPr>
            <p:ph type="body" idx="3"/>
          </p:nvPr>
        </p:nvSpPr>
        <p:spPr>
          <a:xfrm>
            <a:off x="1371600" y="4968062"/>
            <a:ext cx="73929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316997"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Google Shape;158;p20"/>
          <p:cNvSpPr/>
          <p:nvPr/>
        </p:nvSpPr>
        <p:spPr>
          <a:xfrm>
            <a:off x="316995" y="1087325"/>
            <a:ext cx="22713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9" name="Google Shape;159;p20"/>
          <p:cNvSpPr/>
          <p:nvPr/>
        </p:nvSpPr>
        <p:spPr>
          <a:xfrm>
            <a:off x="244906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 name="Google Shape;160;p20"/>
          <p:cNvSpPr/>
          <p:nvPr/>
        </p:nvSpPr>
        <p:spPr>
          <a:xfrm>
            <a:off x="458113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20"/>
          <p:cNvSpPr/>
          <p:nvPr/>
        </p:nvSpPr>
        <p:spPr>
          <a:xfrm>
            <a:off x="6741523"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 name="Google Shape;162;p20"/>
          <p:cNvSpPr txBox="1">
            <a:spLocks noGrp="1"/>
          </p:cNvSpPr>
          <p:nvPr>
            <p:ph type="body" idx="2"/>
          </p:nvPr>
        </p:nvSpPr>
        <p:spPr>
          <a:xfrm>
            <a:off x="2449064"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3" name="Google Shape;163;p20"/>
          <p:cNvSpPr txBox="1">
            <a:spLocks noGrp="1"/>
          </p:cNvSpPr>
          <p:nvPr>
            <p:ph type="body" idx="3"/>
          </p:nvPr>
        </p:nvSpPr>
        <p:spPr>
          <a:xfrm>
            <a:off x="4581132"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 name="Google Shape;164;p20"/>
          <p:cNvSpPr txBox="1">
            <a:spLocks noGrp="1"/>
          </p:cNvSpPr>
          <p:nvPr>
            <p:ph type="body" idx="4"/>
          </p:nvPr>
        </p:nvSpPr>
        <p:spPr>
          <a:xfrm>
            <a:off x="6741523"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 name="Google Shape;165;p2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0"/>
          <p:cNvSpPr txBox="1">
            <a:spLocks noGrp="1"/>
          </p:cNvSpPr>
          <p:nvPr>
            <p:ph type="body" idx="5"/>
          </p:nvPr>
        </p:nvSpPr>
        <p:spPr>
          <a:xfrm>
            <a:off x="44078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7" name="Google Shape;167;p20"/>
          <p:cNvSpPr txBox="1">
            <a:spLocks noGrp="1"/>
          </p:cNvSpPr>
          <p:nvPr>
            <p:ph type="body" idx="6"/>
          </p:nvPr>
        </p:nvSpPr>
        <p:spPr>
          <a:xfrm>
            <a:off x="268769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 name="Google Shape;168;p20"/>
          <p:cNvSpPr txBox="1">
            <a:spLocks noGrp="1"/>
          </p:cNvSpPr>
          <p:nvPr>
            <p:ph type="body" idx="7"/>
          </p:nvPr>
        </p:nvSpPr>
        <p:spPr>
          <a:xfrm>
            <a:off x="481440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Google Shape;169;p20"/>
          <p:cNvSpPr txBox="1">
            <a:spLocks noGrp="1"/>
          </p:cNvSpPr>
          <p:nvPr>
            <p:ph type="body" idx="8"/>
          </p:nvPr>
        </p:nvSpPr>
        <p:spPr>
          <a:xfrm>
            <a:off x="6976412"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70" name="Google Shape;170;p2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71" name="Google Shape;171;p2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2" name="Google Shape;172;p2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73"/>
        <p:cNvGrpSpPr/>
        <p:nvPr/>
      </p:nvGrpSpPr>
      <p:grpSpPr>
        <a:xfrm>
          <a:off x="0" y="0"/>
          <a:ext cx="0" cy="0"/>
          <a:chOff x="0" y="0"/>
          <a:chExt cx="0" cy="0"/>
        </a:xfrm>
      </p:grpSpPr>
      <p:sp>
        <p:nvSpPr>
          <p:cNvPr id="174" name="Google Shape;174;p21"/>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5" name="Google Shape;175;p21"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176" name="Google Shape;176;p21"/>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21"/>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8" name="Google Shape;178;p21"/>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179" name="Google Shape;179;p2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1"/>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7" name="Google Shape;17;p3"/>
          <p:cNvSpPr txBox="1">
            <a:spLocks noGrp="1"/>
          </p:cNvSpPr>
          <p:nvPr>
            <p:ph type="body" idx="1"/>
          </p:nvPr>
        </p:nvSpPr>
        <p:spPr>
          <a:xfrm>
            <a:off x="329184" y="1078940"/>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 name="Google Shape;19;p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181"/>
        <p:cNvGrpSpPr/>
        <p:nvPr/>
      </p:nvGrpSpPr>
      <p:grpSpPr>
        <a:xfrm>
          <a:off x="0" y="0"/>
          <a:ext cx="0" cy="0"/>
          <a:chOff x="0" y="0"/>
          <a:chExt cx="0" cy="0"/>
        </a:xfrm>
      </p:grpSpPr>
      <p:sp>
        <p:nvSpPr>
          <p:cNvPr id="182" name="Google Shape;182;p22"/>
          <p:cNvSpPr/>
          <p:nvPr/>
        </p:nvSpPr>
        <p:spPr>
          <a:xfrm>
            <a:off x="5642270" y="0"/>
            <a:ext cx="3501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3" name="Google Shape;183;p22"/>
          <p:cNvSpPr/>
          <p:nvPr/>
        </p:nvSpPr>
        <p:spPr>
          <a:xfrm rot="5400000">
            <a:off x="3564770" y="2074050"/>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84" name="Google Shape;184;p22"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185" name="Google Shape;185;p22"/>
          <p:cNvSpPr txBox="1">
            <a:spLocks noGrp="1"/>
          </p:cNvSpPr>
          <p:nvPr>
            <p:ph type="body" idx="1"/>
          </p:nvPr>
        </p:nvSpPr>
        <p:spPr>
          <a:xfrm>
            <a:off x="308642" y="1000124"/>
            <a:ext cx="5267100" cy="359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6" name="Google Shape;186;p22"/>
          <p:cNvSpPr txBox="1">
            <a:spLocks noGrp="1"/>
          </p:cNvSpPr>
          <p:nvPr>
            <p:ph type="title"/>
          </p:nvPr>
        </p:nvSpPr>
        <p:spPr>
          <a:xfrm>
            <a:off x="308642" y="127642"/>
            <a:ext cx="5267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2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2"/>
          <p:cNvSpPr txBox="1">
            <a:spLocks noGrp="1"/>
          </p:cNvSpPr>
          <p:nvPr>
            <p:ph type="body" idx="2"/>
          </p:nvPr>
        </p:nvSpPr>
        <p:spPr>
          <a:xfrm>
            <a:off x="6893598" y="1582534"/>
            <a:ext cx="2001600" cy="1978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89" name="Google Shape;189;p22"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190"/>
        <p:cNvGrpSpPr/>
        <p:nvPr/>
      </p:nvGrpSpPr>
      <p:grpSpPr>
        <a:xfrm>
          <a:off x="0" y="0"/>
          <a:ext cx="0" cy="0"/>
          <a:chOff x="0" y="0"/>
          <a:chExt cx="0" cy="0"/>
        </a:xfrm>
      </p:grpSpPr>
      <p:sp>
        <p:nvSpPr>
          <p:cNvPr id="191" name="Google Shape;191;p23"/>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2" name="Google Shape;192;p23"/>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3" name="Google Shape;193;p2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23"/>
          <p:cNvSpPr txBox="1">
            <a:spLocks noGrp="1"/>
          </p:cNvSpPr>
          <p:nvPr>
            <p:ph type="body" idx="3"/>
          </p:nvPr>
        </p:nvSpPr>
        <p:spPr>
          <a:xfrm>
            <a:off x="316994"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5" name="Google Shape;195;p23"/>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96" name="Google Shape;196;p2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97" name="Google Shape;197;p2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8" name="Google Shape;198;p2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199"/>
        <p:cNvGrpSpPr/>
        <p:nvPr/>
      </p:nvGrpSpPr>
      <p:grpSpPr>
        <a:xfrm>
          <a:off x="0" y="0"/>
          <a:ext cx="0" cy="0"/>
          <a:chOff x="0" y="0"/>
          <a:chExt cx="0" cy="0"/>
        </a:xfrm>
      </p:grpSpPr>
      <p:sp>
        <p:nvSpPr>
          <p:cNvPr id="200" name="Google Shape;200;p24"/>
          <p:cNvSpPr/>
          <p:nvPr/>
        </p:nvSpPr>
        <p:spPr>
          <a:xfrm>
            <a:off x="6773141"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1" name="Google Shape;201;p24"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202" name="Google Shape;202;p24"/>
          <p:cNvSpPr txBox="1">
            <a:spLocks noGrp="1"/>
          </p:cNvSpPr>
          <p:nvPr>
            <p:ph type="body" idx="1"/>
          </p:nvPr>
        </p:nvSpPr>
        <p:spPr>
          <a:xfrm>
            <a:off x="308642" y="1000124"/>
            <a:ext cx="6159000" cy="359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3" name="Google Shape;203;p24"/>
          <p:cNvSpPr txBox="1">
            <a:spLocks noGrp="1"/>
          </p:cNvSpPr>
          <p:nvPr>
            <p:ph type="title"/>
          </p:nvPr>
        </p:nvSpPr>
        <p:spPr>
          <a:xfrm>
            <a:off x="308642" y="127642"/>
            <a:ext cx="61590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2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24"/>
          <p:cNvSpPr txBox="1">
            <a:spLocks noGrp="1"/>
          </p:cNvSpPr>
          <p:nvPr>
            <p:ph type="body" idx="2"/>
          </p:nvPr>
        </p:nvSpPr>
        <p:spPr>
          <a:xfrm>
            <a:off x="6957737" y="1497468"/>
            <a:ext cx="2001600" cy="15666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06" name="Google Shape;206;p24"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207"/>
        <p:cNvGrpSpPr/>
        <p:nvPr/>
      </p:nvGrpSpPr>
      <p:grpSpPr>
        <a:xfrm>
          <a:off x="0" y="0"/>
          <a:ext cx="0" cy="0"/>
          <a:chOff x="0" y="0"/>
          <a:chExt cx="0" cy="0"/>
        </a:xfrm>
      </p:grpSpPr>
      <p:sp>
        <p:nvSpPr>
          <p:cNvPr id="208" name="Google Shape;208;p25"/>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9" name="Google Shape;209;p25"/>
          <p:cNvSpPr/>
          <p:nvPr/>
        </p:nvSpPr>
        <p:spPr>
          <a:xfrm>
            <a:off x="316995" y="1135170"/>
            <a:ext cx="1833000" cy="450300"/>
          </a:xfrm>
          <a:prstGeom prst="homePlate">
            <a:avLst>
              <a:gd name="adj" fmla="val 50000"/>
            </a:avLst>
          </a:prstGeom>
          <a:solidFill>
            <a:srgbClr val="FCDE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10" name="Google Shape;210;p25"/>
          <p:cNvSpPr/>
          <p:nvPr/>
        </p:nvSpPr>
        <p:spPr>
          <a:xfrm>
            <a:off x="2018103" y="1135170"/>
            <a:ext cx="1833000" cy="450300"/>
          </a:xfrm>
          <a:prstGeom prst="chevron">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1" name="Google Shape;211;p25"/>
          <p:cNvSpPr/>
          <p:nvPr/>
        </p:nvSpPr>
        <p:spPr>
          <a:xfrm>
            <a:off x="5420319" y="1135170"/>
            <a:ext cx="1833000" cy="450300"/>
          </a:xfrm>
          <a:prstGeom prst="chevron">
            <a:avLst>
              <a:gd name="adj" fmla="val 50000"/>
            </a:avLst>
          </a:prstGeom>
          <a:solidFill>
            <a:srgbClr val="3D98C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2" name="Google Shape;212;p25"/>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3" name="Google Shape;213;p25"/>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4" name="Google Shape;214;p25"/>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5" name="Google Shape;215;p25"/>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6" name="Google Shape;216;p2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25"/>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8" name="Google Shape;218;p25"/>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9" name="Google Shape;219;p25"/>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0" name="Google Shape;220;p25"/>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1" name="Google Shape;221;p25"/>
          <p:cNvSpPr/>
          <p:nvPr/>
        </p:nvSpPr>
        <p:spPr>
          <a:xfrm>
            <a:off x="3719211" y="1140104"/>
            <a:ext cx="1833000" cy="450300"/>
          </a:xfrm>
          <a:prstGeom prst="chevron">
            <a:avLst>
              <a:gd name="adj" fmla="val 50000"/>
            </a:avLst>
          </a:prstGeom>
          <a:solidFill>
            <a:srgbClr val="CDE0F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2" name="Google Shape;222;p25"/>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3" name="Google Shape;223;p25"/>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24" name="Google Shape;224;p2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225" name="Google Shape;225;p2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26" name="Google Shape;226;p2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227"/>
        <p:cNvGrpSpPr/>
        <p:nvPr/>
      </p:nvGrpSpPr>
      <p:grpSpPr>
        <a:xfrm>
          <a:off x="0" y="0"/>
          <a:ext cx="0" cy="0"/>
          <a:chOff x="0" y="0"/>
          <a:chExt cx="0" cy="0"/>
        </a:xfrm>
      </p:grpSpPr>
      <p:sp>
        <p:nvSpPr>
          <p:cNvPr id="228" name="Google Shape;228;p26"/>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29" name="Google Shape;229;p26"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230" name="Google Shape;230;p26"/>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231" name="Google Shape;231;p26"/>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 name="Google Shape;232;p26"/>
          <p:cNvSpPr/>
          <p:nvPr/>
        </p:nvSpPr>
        <p:spPr>
          <a:xfrm>
            <a:off x="331366" y="2260545"/>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 name="Google Shape;233;p26"/>
          <p:cNvSpPr/>
          <p:nvPr/>
        </p:nvSpPr>
        <p:spPr>
          <a:xfrm>
            <a:off x="331366" y="332968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 name="Google Shape;234;p26"/>
          <p:cNvSpPr txBox="1">
            <a:spLocks noGrp="1"/>
          </p:cNvSpPr>
          <p:nvPr>
            <p:ph type="body" idx="1"/>
          </p:nvPr>
        </p:nvSpPr>
        <p:spPr>
          <a:xfrm>
            <a:off x="890983" y="231524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5" name="Google Shape;235;p26"/>
          <p:cNvSpPr txBox="1">
            <a:spLocks noGrp="1"/>
          </p:cNvSpPr>
          <p:nvPr>
            <p:ph type="body" idx="2"/>
          </p:nvPr>
        </p:nvSpPr>
        <p:spPr>
          <a:xfrm>
            <a:off x="890983" y="3384382"/>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6" name="Google Shape;236;p26"/>
          <p:cNvSpPr txBox="1">
            <a:spLocks noGrp="1"/>
          </p:cNvSpPr>
          <p:nvPr>
            <p:ph type="body" idx="3"/>
          </p:nvPr>
        </p:nvSpPr>
        <p:spPr>
          <a:xfrm>
            <a:off x="890982"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7" name="Google Shape;237;p2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26"/>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39" name="Google Shape;239;p2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240"/>
        <p:cNvGrpSpPr/>
        <p:nvPr/>
      </p:nvGrpSpPr>
      <p:grpSpPr>
        <a:xfrm>
          <a:off x="0" y="0"/>
          <a:ext cx="0" cy="0"/>
          <a:chOff x="0" y="0"/>
          <a:chExt cx="0" cy="0"/>
        </a:xfrm>
      </p:grpSpPr>
      <p:sp>
        <p:nvSpPr>
          <p:cNvPr id="241" name="Google Shape;241;p27"/>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2" name="Google Shape;242;p27"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243" name="Google Shape;243;p27"/>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244" name="Google Shape;244;p27"/>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 name="Google Shape;245;p27"/>
          <p:cNvSpPr/>
          <p:nvPr/>
        </p:nvSpPr>
        <p:spPr>
          <a:xfrm>
            <a:off x="331366" y="2006042"/>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 name="Google Shape;246;p27"/>
          <p:cNvSpPr/>
          <p:nvPr/>
        </p:nvSpPr>
        <p:spPr>
          <a:xfrm>
            <a:off x="331366" y="3635307"/>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 name="Google Shape;247;p27"/>
          <p:cNvSpPr txBox="1">
            <a:spLocks noGrp="1"/>
          </p:cNvSpPr>
          <p:nvPr>
            <p:ph type="body" idx="1"/>
          </p:nvPr>
        </p:nvSpPr>
        <p:spPr>
          <a:xfrm>
            <a:off x="890981" y="2060745"/>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8" name="Google Shape;248;p27"/>
          <p:cNvSpPr txBox="1">
            <a:spLocks noGrp="1"/>
          </p:cNvSpPr>
          <p:nvPr>
            <p:ph type="body" idx="2"/>
          </p:nvPr>
        </p:nvSpPr>
        <p:spPr>
          <a:xfrm>
            <a:off x="890982" y="3690010"/>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9" name="Google Shape;249;p27"/>
          <p:cNvSpPr txBox="1">
            <a:spLocks noGrp="1"/>
          </p:cNvSpPr>
          <p:nvPr>
            <p:ph type="body" idx="3"/>
          </p:nvPr>
        </p:nvSpPr>
        <p:spPr>
          <a:xfrm>
            <a:off x="890981"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0" name="Google Shape;250;p27"/>
          <p:cNvSpPr/>
          <p:nvPr/>
        </p:nvSpPr>
        <p:spPr>
          <a:xfrm>
            <a:off x="331366" y="2820674"/>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 name="Google Shape;251;p27"/>
          <p:cNvSpPr txBox="1">
            <a:spLocks noGrp="1"/>
          </p:cNvSpPr>
          <p:nvPr>
            <p:ph type="body" idx="4"/>
          </p:nvPr>
        </p:nvSpPr>
        <p:spPr>
          <a:xfrm>
            <a:off x="890981" y="287532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2" name="Google Shape;252;p2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27"/>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54" name="Google Shape;254;p2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255"/>
        <p:cNvGrpSpPr/>
        <p:nvPr/>
      </p:nvGrpSpPr>
      <p:grpSpPr>
        <a:xfrm>
          <a:off x="0" y="0"/>
          <a:ext cx="0" cy="0"/>
          <a:chOff x="0" y="0"/>
          <a:chExt cx="0" cy="0"/>
        </a:xfrm>
      </p:grpSpPr>
      <p:sp>
        <p:nvSpPr>
          <p:cNvPr id="256" name="Google Shape;256;p28"/>
          <p:cNvSpPr/>
          <p:nvPr/>
        </p:nvSpPr>
        <p:spPr>
          <a:xfrm>
            <a:off x="6174486" y="0"/>
            <a:ext cx="2969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7" name="Google Shape;257;p28"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258" name="Google Shape;258;p28"/>
          <p:cNvSpPr txBox="1">
            <a:spLocks noGrp="1"/>
          </p:cNvSpPr>
          <p:nvPr>
            <p:ph type="body" idx="1"/>
          </p:nvPr>
        </p:nvSpPr>
        <p:spPr>
          <a:xfrm>
            <a:off x="308642" y="1000124"/>
            <a:ext cx="5492100" cy="359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9" name="Google Shape;259;p28"/>
          <p:cNvSpPr txBox="1">
            <a:spLocks noGrp="1"/>
          </p:cNvSpPr>
          <p:nvPr>
            <p:ph type="title"/>
          </p:nvPr>
        </p:nvSpPr>
        <p:spPr>
          <a:xfrm>
            <a:off x="308642" y="127642"/>
            <a:ext cx="5492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0" name="Google Shape;260;p28"/>
          <p:cNvSpPr txBox="1">
            <a:spLocks noGrp="1"/>
          </p:cNvSpPr>
          <p:nvPr>
            <p:ph type="body" idx="2"/>
          </p:nvPr>
        </p:nvSpPr>
        <p:spPr>
          <a:xfrm>
            <a:off x="6543680" y="1497468"/>
            <a:ext cx="2231100" cy="15666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1" name="Google Shape;261;p2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62" name="Google Shape;262;p28"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263"/>
        <p:cNvGrpSpPr/>
        <p:nvPr/>
      </p:nvGrpSpPr>
      <p:grpSpPr>
        <a:xfrm>
          <a:off x="0" y="0"/>
          <a:ext cx="0" cy="0"/>
          <a:chOff x="0" y="0"/>
          <a:chExt cx="0" cy="0"/>
        </a:xfrm>
      </p:grpSpPr>
      <p:sp>
        <p:nvSpPr>
          <p:cNvPr id="264" name="Google Shape;264;p29"/>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5" name="Google Shape;265;p29"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266" name="Google Shape;266;p29"/>
          <p:cNvSpPr txBox="1">
            <a:spLocks noGrp="1"/>
          </p:cNvSpPr>
          <p:nvPr>
            <p:ph type="body" idx="1"/>
          </p:nvPr>
        </p:nvSpPr>
        <p:spPr>
          <a:xfrm>
            <a:off x="3611004" y="644056"/>
            <a:ext cx="5122800" cy="3962700"/>
          </a:xfrm>
          <a:prstGeom prst="rect">
            <a:avLst/>
          </a:prstGeom>
          <a:noFill/>
          <a:ln>
            <a:noFill/>
          </a:ln>
        </p:spPr>
        <p:txBody>
          <a:bodyPr spcFirstLastPara="1" wrap="square" lIns="68575" tIns="34275" rIns="68575" bIns="34275" anchor="ctr" anchorCtr="0">
            <a:noAutofit/>
          </a:bodyPr>
          <a:lstStyle>
            <a:lvl1pPr marL="457200" marR="0" lvl="0"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7" name="Google Shape;267;p29"/>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8" name="Google Shape;268;p29"/>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2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70" name="Google Shape;270;p2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271"/>
        <p:cNvGrpSpPr/>
        <p:nvPr/>
      </p:nvGrpSpPr>
      <p:grpSpPr>
        <a:xfrm>
          <a:off x="0" y="0"/>
          <a:ext cx="0" cy="0"/>
          <a:chOff x="0" y="0"/>
          <a:chExt cx="0" cy="0"/>
        </a:xfrm>
      </p:grpSpPr>
      <p:sp>
        <p:nvSpPr>
          <p:cNvPr id="272" name="Google Shape;272;p30"/>
          <p:cNvSpPr/>
          <p:nvPr/>
        </p:nvSpPr>
        <p:spPr>
          <a:xfrm>
            <a:off x="3980646" y="0"/>
            <a:ext cx="51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3" name="Google Shape;273;p30"/>
          <p:cNvSpPr/>
          <p:nvPr/>
        </p:nvSpPr>
        <p:spPr>
          <a:xfrm rot="5400000">
            <a:off x="1906616" y="2074052"/>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4" name="Google Shape;274;p30"/>
          <p:cNvSpPr txBox="1">
            <a:spLocks noGrp="1"/>
          </p:cNvSpPr>
          <p:nvPr>
            <p:ph type="body" idx="1"/>
          </p:nvPr>
        </p:nvSpPr>
        <p:spPr>
          <a:xfrm>
            <a:off x="361661" y="1838325"/>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5" name="Google Shape;275;p30"/>
          <p:cNvSpPr txBox="1">
            <a:spLocks noGrp="1"/>
          </p:cNvSpPr>
          <p:nvPr>
            <p:ph type="ctrTitle"/>
          </p:nvPr>
        </p:nvSpPr>
        <p:spPr>
          <a:xfrm>
            <a:off x="361950" y="1015403"/>
            <a:ext cx="37815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2700"/>
              <a:buFont typeface="Calibri"/>
              <a:buNone/>
              <a:defRPr sz="270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30"/>
          <p:cNvSpPr txBox="1">
            <a:spLocks noGrp="1"/>
          </p:cNvSpPr>
          <p:nvPr>
            <p:ph type="body" idx="2"/>
          </p:nvPr>
        </p:nvSpPr>
        <p:spPr>
          <a:xfrm>
            <a:off x="5114925" y="1838324"/>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77" name="Google Shape;277;p30"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278" name="Google Shape;278;p3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0"/>
          <p:cNvSpPr txBox="1">
            <a:spLocks noGrp="1"/>
          </p:cNvSpPr>
          <p:nvPr>
            <p:ph type="body" idx="3"/>
          </p:nvPr>
        </p:nvSpPr>
        <p:spPr>
          <a:xfrm>
            <a:off x="4938747" y="1015403"/>
            <a:ext cx="3957600" cy="661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80" name="Google Shape;280;p30" descr="A blue and black logo&#10;&#10;Description automatically generated"/>
          <p:cNvPicPr preferRelativeResize="0"/>
          <p:nvPr/>
        </p:nvPicPr>
        <p:blipFill rotWithShape="1">
          <a:blip r:embed="rId3">
            <a:alphaModFix/>
          </a:blip>
          <a:srcRect/>
          <a:stretch/>
        </p:blipFill>
        <p:spPr>
          <a:xfrm>
            <a:off x="103614" y="83806"/>
            <a:ext cx="1090423" cy="44362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281"/>
        <p:cNvGrpSpPr/>
        <p:nvPr/>
      </p:nvGrpSpPr>
      <p:grpSpPr>
        <a:xfrm>
          <a:off x="0" y="0"/>
          <a:ext cx="0" cy="0"/>
          <a:chOff x="0" y="0"/>
          <a:chExt cx="0" cy="0"/>
        </a:xfrm>
      </p:grpSpPr>
      <p:sp>
        <p:nvSpPr>
          <p:cNvPr id="282" name="Google Shape;282;p3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83" name="Google Shape;283;p3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284" name="Google Shape;284;p31"/>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85" name="Google Shape;285;p3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316997"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4711004"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3"/>
          </p:nvPr>
        </p:nvSpPr>
        <p:spPr>
          <a:xfrm>
            <a:off x="6908006"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4"/>
          </p:nvPr>
        </p:nvSpPr>
        <p:spPr>
          <a:xfrm>
            <a:off x="2514000"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txBox="1">
            <a:spLocks noGrp="1"/>
          </p:cNvSpPr>
          <p:nvPr>
            <p:ph type="body" idx="5"/>
          </p:nvPr>
        </p:nvSpPr>
        <p:spPr>
          <a:xfrm>
            <a:off x="316995"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6"/>
          </p:nvPr>
        </p:nvSpPr>
        <p:spPr>
          <a:xfrm>
            <a:off x="2514000"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7"/>
          </p:nvPr>
        </p:nvSpPr>
        <p:spPr>
          <a:xfrm>
            <a:off x="4711004"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8"/>
          </p:nvPr>
        </p:nvSpPr>
        <p:spPr>
          <a:xfrm>
            <a:off x="6907249"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9" name="Google Shape;39;p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40" name="Google Shape;40;p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1" name="Google Shape;41;p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286"/>
        <p:cNvGrpSpPr/>
        <p:nvPr/>
      </p:nvGrpSpPr>
      <p:grpSpPr>
        <a:xfrm>
          <a:off x="0" y="0"/>
          <a:ext cx="0" cy="0"/>
          <a:chOff x="0" y="0"/>
          <a:chExt cx="0" cy="0"/>
        </a:xfrm>
      </p:grpSpPr>
      <p:sp>
        <p:nvSpPr>
          <p:cNvPr id="287" name="Google Shape;287;p32"/>
          <p:cNvSpPr txBox="1">
            <a:spLocks noGrp="1"/>
          </p:cNvSpPr>
          <p:nvPr>
            <p:ph type="body" idx="1"/>
          </p:nvPr>
        </p:nvSpPr>
        <p:spPr>
          <a:xfrm>
            <a:off x="329184" y="1182611"/>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8" name="Google Shape;288;p3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89" name="Google Shape;289;p3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290" name="Google Shape;290;p32"/>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32"/>
          <p:cNvSpPr txBox="1">
            <a:spLocks noGrp="1"/>
          </p:cNvSpPr>
          <p:nvPr>
            <p:ph type="body" idx="2"/>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92" name="Google Shape;292;p3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293"/>
        <p:cNvGrpSpPr/>
        <p:nvPr/>
      </p:nvGrpSpPr>
      <p:grpSpPr>
        <a:xfrm>
          <a:off x="0" y="0"/>
          <a:ext cx="0" cy="0"/>
          <a:chOff x="0" y="0"/>
          <a:chExt cx="0" cy="0"/>
        </a:xfrm>
      </p:grpSpPr>
      <p:sp>
        <p:nvSpPr>
          <p:cNvPr id="294" name="Google Shape;294;p33"/>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5" name="Google Shape;295;p33"/>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7" name="Google Shape;297;p33"/>
          <p:cNvSpPr txBox="1">
            <a:spLocks noGrp="1"/>
          </p:cNvSpPr>
          <p:nvPr>
            <p:ph type="body" idx="3"/>
          </p:nvPr>
        </p:nvSpPr>
        <p:spPr>
          <a:xfrm>
            <a:off x="314326" y="1076325"/>
            <a:ext cx="4040400" cy="574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8" name="Google Shape;298;p33"/>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99" name="Google Shape;299;p3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00" name="Google Shape;300;p33"/>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1" name="Google Shape;301;p33"/>
          <p:cNvSpPr txBox="1">
            <a:spLocks noGrp="1"/>
          </p:cNvSpPr>
          <p:nvPr>
            <p:ph type="body" idx="5"/>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02" name="Google Shape;302;p3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303"/>
        <p:cNvGrpSpPr/>
        <p:nvPr/>
      </p:nvGrpSpPr>
      <p:grpSpPr>
        <a:xfrm>
          <a:off x="0" y="0"/>
          <a:ext cx="0" cy="0"/>
          <a:chOff x="0" y="0"/>
          <a:chExt cx="0" cy="0"/>
        </a:xfrm>
      </p:grpSpPr>
      <p:sp>
        <p:nvSpPr>
          <p:cNvPr id="304" name="Google Shape;304;p34"/>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5" name="Google Shape;305;p34"/>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6" name="Google Shape;306;p34"/>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7" name="Google Shape;307;p3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08" name="Google Shape;308;p34"/>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9" name="Google Shape;309;p34"/>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0" name="Google Shape;310;p34"/>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11" name="Google Shape;311;p34"/>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12" name="Google Shape;312;p3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3" name="Google Shape;313;p3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6" name="Google Shape;316;p35"/>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7" name="Google Shape;317;p35"/>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8" name="Google Shape;318;p3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35"/>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0" name="Google Shape;320;p35"/>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1" name="Google Shape;321;p35"/>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22" name="Google Shape;322;p3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23" name="Google Shape;323;p35"/>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4" name="Google Shape;324;p35"/>
          <p:cNvSpPr txBox="1">
            <a:spLocks noGrp="1"/>
          </p:cNvSpPr>
          <p:nvPr>
            <p:ph type="body" idx="7"/>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25" name="Google Shape;325;p3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326"/>
        <p:cNvGrpSpPr/>
        <p:nvPr/>
      </p:nvGrpSpPr>
      <p:grpSpPr>
        <a:xfrm>
          <a:off x="0" y="0"/>
          <a:ext cx="0" cy="0"/>
          <a:chOff x="0" y="0"/>
          <a:chExt cx="0" cy="0"/>
        </a:xfrm>
      </p:grpSpPr>
      <p:sp>
        <p:nvSpPr>
          <p:cNvPr id="327" name="Google Shape;327;p3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28" name="Google Shape;328;p36"/>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29" name="Google Shape;329;p36"/>
          <p:cNvSpPr txBox="1">
            <a:spLocks noGrp="1"/>
          </p:cNvSpPr>
          <p:nvPr>
            <p:ph type="body" idx="1"/>
          </p:nvPr>
        </p:nvSpPr>
        <p:spPr>
          <a:xfrm>
            <a:off x="329184" y="1078939"/>
            <a:ext cx="8497200" cy="3111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0" name="Google Shape;330;p36"/>
          <p:cNvSpPr/>
          <p:nvPr/>
        </p:nvSpPr>
        <p:spPr>
          <a:xfrm>
            <a:off x="1118189" y="4383662"/>
            <a:ext cx="6919200" cy="447000"/>
          </a:xfrm>
          <a:prstGeom prst="roundRect">
            <a:avLst>
              <a:gd name="adj" fmla="val 16667"/>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 name="Google Shape;331;p36"/>
          <p:cNvSpPr txBox="1">
            <a:spLocks noGrp="1"/>
          </p:cNvSpPr>
          <p:nvPr>
            <p:ph type="body" idx="2"/>
          </p:nvPr>
        </p:nvSpPr>
        <p:spPr>
          <a:xfrm>
            <a:off x="1226820" y="4418864"/>
            <a:ext cx="6697500" cy="3711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2" name="Google Shape;332;p36"/>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33" name="Google Shape;333;p3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334"/>
        <p:cNvGrpSpPr/>
        <p:nvPr/>
      </p:nvGrpSpPr>
      <p:grpSpPr>
        <a:xfrm>
          <a:off x="0" y="0"/>
          <a:ext cx="0" cy="0"/>
          <a:chOff x="0" y="0"/>
          <a:chExt cx="0" cy="0"/>
        </a:xfrm>
      </p:grpSpPr>
      <p:sp>
        <p:nvSpPr>
          <p:cNvPr id="335" name="Google Shape;335;p37"/>
          <p:cNvSpPr/>
          <p:nvPr/>
        </p:nvSpPr>
        <p:spPr>
          <a:xfrm>
            <a:off x="534285" y="2892157"/>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 name="Google Shape;336;p37"/>
          <p:cNvSpPr txBox="1">
            <a:spLocks noGrp="1"/>
          </p:cNvSpPr>
          <p:nvPr>
            <p:ph type="body" idx="1"/>
          </p:nvPr>
        </p:nvSpPr>
        <p:spPr>
          <a:xfrm>
            <a:off x="569653" y="2937097"/>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7" name="Google Shape;337;p37"/>
          <p:cNvSpPr/>
          <p:nvPr/>
        </p:nvSpPr>
        <p:spPr>
          <a:xfrm>
            <a:off x="534285" y="1103573"/>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 name="Google Shape;338;p37"/>
          <p:cNvSpPr txBox="1">
            <a:spLocks noGrp="1"/>
          </p:cNvSpPr>
          <p:nvPr>
            <p:ph type="body" idx="2"/>
          </p:nvPr>
        </p:nvSpPr>
        <p:spPr>
          <a:xfrm>
            <a:off x="569653" y="1148513"/>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9" name="Google Shape;339;p37"/>
          <p:cNvSpPr/>
          <p:nvPr/>
        </p:nvSpPr>
        <p:spPr>
          <a:xfrm>
            <a:off x="4745356" y="2894371"/>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 name="Google Shape;340;p37"/>
          <p:cNvSpPr txBox="1">
            <a:spLocks noGrp="1"/>
          </p:cNvSpPr>
          <p:nvPr>
            <p:ph type="body" idx="3"/>
          </p:nvPr>
        </p:nvSpPr>
        <p:spPr>
          <a:xfrm>
            <a:off x="4780724" y="2939310"/>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1" name="Google Shape;341;p37"/>
          <p:cNvSpPr/>
          <p:nvPr/>
        </p:nvSpPr>
        <p:spPr>
          <a:xfrm>
            <a:off x="4745356" y="1105786"/>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 name="Google Shape;342;p37"/>
          <p:cNvSpPr txBox="1">
            <a:spLocks noGrp="1"/>
          </p:cNvSpPr>
          <p:nvPr>
            <p:ph type="body" idx="4"/>
          </p:nvPr>
        </p:nvSpPr>
        <p:spPr>
          <a:xfrm>
            <a:off x="4780724" y="1150726"/>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3" name="Google Shape;343;p3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44" name="Google Shape;344;p37"/>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45" name="Google Shape;345;p3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46" name="Google Shape;346;p3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347"/>
        <p:cNvGrpSpPr/>
        <p:nvPr/>
      </p:nvGrpSpPr>
      <p:grpSpPr>
        <a:xfrm>
          <a:off x="0" y="0"/>
          <a:ext cx="0" cy="0"/>
          <a:chOff x="0" y="0"/>
          <a:chExt cx="0" cy="0"/>
        </a:xfrm>
      </p:grpSpPr>
      <p:sp>
        <p:nvSpPr>
          <p:cNvPr id="348" name="Google Shape;348;p38"/>
          <p:cNvSpPr txBox="1">
            <a:spLocks noGrp="1"/>
          </p:cNvSpPr>
          <p:nvPr>
            <p:ph type="body" idx="1"/>
          </p:nvPr>
        </p:nvSpPr>
        <p:spPr>
          <a:xfrm>
            <a:off x="316996"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9" name="Google Shape;349;p38"/>
          <p:cNvSpPr/>
          <p:nvPr/>
        </p:nvSpPr>
        <p:spPr>
          <a:xfrm>
            <a:off x="316994" y="1087325"/>
            <a:ext cx="29961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0" name="Google Shape;350;p38"/>
          <p:cNvSpPr/>
          <p:nvPr/>
        </p:nvSpPr>
        <p:spPr>
          <a:xfrm>
            <a:off x="3166624"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 name="Google Shape;351;p38"/>
          <p:cNvSpPr/>
          <p:nvPr/>
        </p:nvSpPr>
        <p:spPr>
          <a:xfrm>
            <a:off x="6016255"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38"/>
          <p:cNvSpPr txBox="1">
            <a:spLocks noGrp="1"/>
          </p:cNvSpPr>
          <p:nvPr>
            <p:ph type="body" idx="2"/>
          </p:nvPr>
        </p:nvSpPr>
        <p:spPr>
          <a:xfrm>
            <a:off x="316662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3" name="Google Shape;353;p38"/>
          <p:cNvSpPr txBox="1">
            <a:spLocks noGrp="1"/>
          </p:cNvSpPr>
          <p:nvPr>
            <p:ph type="body" idx="3"/>
          </p:nvPr>
        </p:nvSpPr>
        <p:spPr>
          <a:xfrm>
            <a:off x="601625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4" name="Google Shape;354;p3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p38"/>
          <p:cNvSpPr txBox="1">
            <a:spLocks noGrp="1"/>
          </p:cNvSpPr>
          <p:nvPr>
            <p:ph type="body" idx="4"/>
          </p:nvPr>
        </p:nvSpPr>
        <p:spPr>
          <a:xfrm>
            <a:off x="44078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6" name="Google Shape;356;p38"/>
          <p:cNvSpPr txBox="1">
            <a:spLocks noGrp="1"/>
          </p:cNvSpPr>
          <p:nvPr>
            <p:ph type="body" idx="5"/>
          </p:nvPr>
        </p:nvSpPr>
        <p:spPr>
          <a:xfrm>
            <a:off x="3408031"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7" name="Google Shape;357;p38"/>
          <p:cNvSpPr txBox="1">
            <a:spLocks noGrp="1"/>
          </p:cNvSpPr>
          <p:nvPr>
            <p:ph type="body" idx="6"/>
          </p:nvPr>
        </p:nvSpPr>
        <p:spPr>
          <a:xfrm>
            <a:off x="625114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58" name="Google Shape;358;p38"/>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59" name="Google Shape;359;p38"/>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60" name="Google Shape;360;p3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361"/>
        <p:cNvGrpSpPr/>
        <p:nvPr/>
      </p:nvGrpSpPr>
      <p:grpSpPr>
        <a:xfrm>
          <a:off x="0" y="0"/>
          <a:ext cx="0" cy="0"/>
          <a:chOff x="0" y="0"/>
          <a:chExt cx="0" cy="0"/>
        </a:xfrm>
      </p:grpSpPr>
      <p:sp>
        <p:nvSpPr>
          <p:cNvPr id="362" name="Google Shape;362;p39"/>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3" name="Google Shape;363;p39"/>
          <p:cNvSpPr/>
          <p:nvPr/>
        </p:nvSpPr>
        <p:spPr>
          <a:xfrm>
            <a:off x="316995" y="1135170"/>
            <a:ext cx="18330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64" name="Google Shape;364;p39"/>
          <p:cNvSpPr/>
          <p:nvPr/>
        </p:nvSpPr>
        <p:spPr>
          <a:xfrm>
            <a:off x="2018103"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65" name="Google Shape;365;p39"/>
          <p:cNvSpPr/>
          <p:nvPr/>
        </p:nvSpPr>
        <p:spPr>
          <a:xfrm>
            <a:off x="5420319"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66" name="Google Shape;366;p39"/>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67" name="Google Shape;367;p39"/>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8" name="Google Shape;368;p39"/>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9" name="Google Shape;369;p39"/>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0" name="Google Shape;370;p3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71" name="Google Shape;371;p39"/>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2" name="Google Shape;372;p39"/>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3" name="Google Shape;373;p39"/>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4" name="Google Shape;374;p39"/>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5" name="Google Shape;375;p39"/>
          <p:cNvSpPr/>
          <p:nvPr/>
        </p:nvSpPr>
        <p:spPr>
          <a:xfrm>
            <a:off x="3719211" y="1140104"/>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76" name="Google Shape;376;p39"/>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7" name="Google Shape;377;p39"/>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78" name="Google Shape;378;p39"/>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79" name="Google Shape;379;p39"/>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80" name="Google Shape;380;p3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381"/>
        <p:cNvGrpSpPr/>
        <p:nvPr/>
      </p:nvGrpSpPr>
      <p:grpSpPr>
        <a:xfrm>
          <a:off x="0" y="0"/>
          <a:ext cx="0" cy="0"/>
          <a:chOff x="0" y="0"/>
          <a:chExt cx="0" cy="0"/>
        </a:xfrm>
      </p:grpSpPr>
      <p:sp>
        <p:nvSpPr>
          <p:cNvPr id="382" name="Google Shape;382;p4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83" name="Google Shape;383;p4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384" name="Google Shape;384;p40"/>
          <p:cNvSpPr/>
          <p:nvPr/>
        </p:nvSpPr>
        <p:spPr>
          <a:xfrm>
            <a:off x="289905"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5" name="Google Shape;385;p40"/>
          <p:cNvSpPr/>
          <p:nvPr/>
        </p:nvSpPr>
        <p:spPr>
          <a:xfrm>
            <a:off x="2022264"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6" name="Google Shape;386;p40"/>
          <p:cNvSpPr/>
          <p:nvPr/>
        </p:nvSpPr>
        <p:spPr>
          <a:xfrm>
            <a:off x="3754623"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7" name="Google Shape;387;p40"/>
          <p:cNvSpPr/>
          <p:nvPr/>
        </p:nvSpPr>
        <p:spPr>
          <a:xfrm>
            <a:off x="5486982"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8" name="Google Shape;388;p40"/>
          <p:cNvSpPr/>
          <p:nvPr/>
        </p:nvSpPr>
        <p:spPr>
          <a:xfrm>
            <a:off x="7219341" y="2693110"/>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389" name="Google Shape;389;p40"/>
          <p:cNvCxnSpPr/>
          <p:nvPr/>
        </p:nvCxnSpPr>
        <p:spPr>
          <a:xfrm rot="10800000">
            <a:off x="1111408" y="2068414"/>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390" name="Google Shape;390;p40"/>
          <p:cNvCxnSpPr/>
          <p:nvPr/>
        </p:nvCxnSpPr>
        <p:spPr>
          <a:xfrm rot="10800000">
            <a:off x="2841981" y="3037011"/>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391" name="Google Shape;391;p40"/>
          <p:cNvCxnSpPr/>
          <p:nvPr/>
        </p:nvCxnSpPr>
        <p:spPr>
          <a:xfrm rot="10800000">
            <a:off x="4576126" y="2068413"/>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392" name="Google Shape;392;p40"/>
          <p:cNvCxnSpPr/>
          <p:nvPr/>
        </p:nvCxnSpPr>
        <p:spPr>
          <a:xfrm rot="10800000">
            <a:off x="6292411" y="3037010"/>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393" name="Google Shape;393;p40"/>
          <p:cNvCxnSpPr/>
          <p:nvPr/>
        </p:nvCxnSpPr>
        <p:spPr>
          <a:xfrm rot="10800000">
            <a:off x="7962264" y="2068412"/>
            <a:ext cx="3600" cy="560100"/>
          </a:xfrm>
          <a:prstGeom prst="straightConnector1">
            <a:avLst/>
          </a:prstGeom>
          <a:noFill/>
          <a:ln w="50800" cap="rnd" cmpd="sng">
            <a:solidFill>
              <a:schemeClr val="dk2"/>
            </a:solidFill>
            <a:prstDash val="dot"/>
            <a:miter lim="800000"/>
            <a:headEnd type="none" w="sm" len="sm"/>
            <a:tailEnd type="none" w="sm" len="sm"/>
          </a:ln>
        </p:spPr>
      </p:cxnSp>
      <p:sp>
        <p:nvSpPr>
          <p:cNvPr id="394" name="Google Shape;394;p40"/>
          <p:cNvSpPr txBox="1">
            <a:spLocks noGrp="1"/>
          </p:cNvSpPr>
          <p:nvPr>
            <p:ph type="body" idx="1"/>
          </p:nvPr>
        </p:nvSpPr>
        <p:spPr>
          <a:xfrm>
            <a:off x="286477"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5" name="Google Shape;395;p40"/>
          <p:cNvSpPr txBox="1">
            <a:spLocks noGrp="1"/>
          </p:cNvSpPr>
          <p:nvPr>
            <p:ph type="body" idx="2"/>
          </p:nvPr>
        </p:nvSpPr>
        <p:spPr>
          <a:xfrm>
            <a:off x="3460736"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6" name="Google Shape;396;p40"/>
          <p:cNvSpPr txBox="1">
            <a:spLocks noGrp="1"/>
          </p:cNvSpPr>
          <p:nvPr>
            <p:ph type="body" idx="3"/>
          </p:nvPr>
        </p:nvSpPr>
        <p:spPr>
          <a:xfrm>
            <a:off x="6634993"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7" name="Google Shape;397;p40"/>
          <p:cNvSpPr txBox="1">
            <a:spLocks noGrp="1"/>
          </p:cNvSpPr>
          <p:nvPr>
            <p:ph type="body" idx="4"/>
          </p:nvPr>
        </p:nvSpPr>
        <p:spPr>
          <a:xfrm>
            <a:off x="1873606"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8" name="Google Shape;398;p40"/>
          <p:cNvSpPr txBox="1">
            <a:spLocks noGrp="1"/>
          </p:cNvSpPr>
          <p:nvPr>
            <p:ph type="body" idx="5"/>
          </p:nvPr>
        </p:nvSpPr>
        <p:spPr>
          <a:xfrm>
            <a:off x="5047865"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9" name="Google Shape;399;p40"/>
          <p:cNvSpPr txBox="1">
            <a:spLocks noGrp="1"/>
          </p:cNvSpPr>
          <p:nvPr>
            <p:ph type="body" idx="6"/>
          </p:nvPr>
        </p:nvSpPr>
        <p:spPr>
          <a:xfrm>
            <a:off x="308809"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0" name="Google Shape;400;p40"/>
          <p:cNvSpPr txBox="1">
            <a:spLocks noGrp="1"/>
          </p:cNvSpPr>
          <p:nvPr>
            <p:ph type="body" idx="7"/>
          </p:nvPr>
        </p:nvSpPr>
        <p:spPr>
          <a:xfrm>
            <a:off x="2035810"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1" name="Google Shape;401;p40"/>
          <p:cNvSpPr txBox="1">
            <a:spLocks noGrp="1"/>
          </p:cNvSpPr>
          <p:nvPr>
            <p:ph type="body" idx="8"/>
          </p:nvPr>
        </p:nvSpPr>
        <p:spPr>
          <a:xfrm>
            <a:off x="3773528"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2" name="Google Shape;402;p40"/>
          <p:cNvSpPr txBox="1">
            <a:spLocks noGrp="1"/>
          </p:cNvSpPr>
          <p:nvPr>
            <p:ph type="body" idx="9"/>
          </p:nvPr>
        </p:nvSpPr>
        <p:spPr>
          <a:xfrm>
            <a:off x="5498432"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3" name="Google Shape;403;p40"/>
          <p:cNvSpPr txBox="1">
            <a:spLocks noGrp="1"/>
          </p:cNvSpPr>
          <p:nvPr>
            <p:ph type="body" idx="13"/>
          </p:nvPr>
        </p:nvSpPr>
        <p:spPr>
          <a:xfrm>
            <a:off x="7231835"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4" name="Google Shape;404;p4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05" name="Google Shape;405;p4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406"/>
        <p:cNvGrpSpPr/>
        <p:nvPr/>
      </p:nvGrpSpPr>
      <p:grpSpPr>
        <a:xfrm>
          <a:off x="0" y="0"/>
          <a:ext cx="0" cy="0"/>
          <a:chOff x="0" y="0"/>
          <a:chExt cx="0" cy="0"/>
        </a:xfrm>
      </p:grpSpPr>
      <p:sp>
        <p:nvSpPr>
          <p:cNvPr id="407" name="Google Shape;407;p4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08" name="Google Shape;408;p41"/>
          <p:cNvSpPr/>
          <p:nvPr/>
        </p:nvSpPr>
        <p:spPr>
          <a:xfrm>
            <a:off x="1129229"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9" name="Google Shape;409;p41"/>
          <p:cNvSpPr txBox="1">
            <a:spLocks noGrp="1"/>
          </p:cNvSpPr>
          <p:nvPr>
            <p:ph type="body" idx="1"/>
          </p:nvPr>
        </p:nvSpPr>
        <p:spPr>
          <a:xfrm>
            <a:off x="115581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0" name="Google Shape;410;p41"/>
          <p:cNvSpPr/>
          <p:nvPr/>
        </p:nvSpPr>
        <p:spPr>
          <a:xfrm>
            <a:off x="177234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1" name="Google Shape;411;p41"/>
          <p:cNvSpPr/>
          <p:nvPr/>
        </p:nvSpPr>
        <p:spPr>
          <a:xfrm>
            <a:off x="2415458"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2" name="Google Shape;412;p41"/>
          <p:cNvSpPr/>
          <p:nvPr/>
        </p:nvSpPr>
        <p:spPr>
          <a:xfrm>
            <a:off x="3058573"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3" name="Google Shape;413;p41"/>
          <p:cNvSpPr/>
          <p:nvPr/>
        </p:nvSpPr>
        <p:spPr>
          <a:xfrm>
            <a:off x="3701687"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4" name="Google Shape;414;p41"/>
          <p:cNvSpPr/>
          <p:nvPr/>
        </p:nvSpPr>
        <p:spPr>
          <a:xfrm>
            <a:off x="4344802"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5" name="Google Shape;415;p41"/>
          <p:cNvSpPr/>
          <p:nvPr/>
        </p:nvSpPr>
        <p:spPr>
          <a:xfrm>
            <a:off x="498791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6" name="Google Shape;416;p41"/>
          <p:cNvSpPr/>
          <p:nvPr/>
        </p:nvSpPr>
        <p:spPr>
          <a:xfrm>
            <a:off x="5631031"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7" name="Google Shape;417;p41"/>
          <p:cNvSpPr/>
          <p:nvPr/>
        </p:nvSpPr>
        <p:spPr>
          <a:xfrm>
            <a:off x="6274145"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8" name="Google Shape;418;p41"/>
          <p:cNvSpPr/>
          <p:nvPr/>
        </p:nvSpPr>
        <p:spPr>
          <a:xfrm>
            <a:off x="6917260"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9" name="Google Shape;419;p41"/>
          <p:cNvSpPr/>
          <p:nvPr/>
        </p:nvSpPr>
        <p:spPr>
          <a:xfrm>
            <a:off x="756037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20" name="Google Shape;420;p41"/>
          <p:cNvSpPr/>
          <p:nvPr/>
        </p:nvSpPr>
        <p:spPr>
          <a:xfrm>
            <a:off x="820348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21" name="Google Shape;421;p41"/>
          <p:cNvSpPr txBox="1">
            <a:spLocks noGrp="1"/>
          </p:cNvSpPr>
          <p:nvPr>
            <p:ph type="body" idx="2"/>
          </p:nvPr>
        </p:nvSpPr>
        <p:spPr>
          <a:xfrm>
            <a:off x="179905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2" name="Google Shape;422;p41"/>
          <p:cNvSpPr txBox="1">
            <a:spLocks noGrp="1"/>
          </p:cNvSpPr>
          <p:nvPr>
            <p:ph type="body" idx="3"/>
          </p:nvPr>
        </p:nvSpPr>
        <p:spPr>
          <a:xfrm>
            <a:off x="244229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3" name="Google Shape;423;p41"/>
          <p:cNvSpPr txBox="1">
            <a:spLocks noGrp="1"/>
          </p:cNvSpPr>
          <p:nvPr>
            <p:ph type="body" idx="4"/>
          </p:nvPr>
        </p:nvSpPr>
        <p:spPr>
          <a:xfrm>
            <a:off x="308553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4" name="Google Shape;424;p41"/>
          <p:cNvSpPr txBox="1">
            <a:spLocks noGrp="1"/>
          </p:cNvSpPr>
          <p:nvPr>
            <p:ph type="body" idx="5"/>
          </p:nvPr>
        </p:nvSpPr>
        <p:spPr>
          <a:xfrm>
            <a:off x="372877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5" name="Google Shape;425;p41"/>
          <p:cNvSpPr txBox="1">
            <a:spLocks noGrp="1"/>
          </p:cNvSpPr>
          <p:nvPr>
            <p:ph type="body" idx="6"/>
          </p:nvPr>
        </p:nvSpPr>
        <p:spPr>
          <a:xfrm>
            <a:off x="437201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6" name="Google Shape;426;p41"/>
          <p:cNvSpPr txBox="1">
            <a:spLocks noGrp="1"/>
          </p:cNvSpPr>
          <p:nvPr>
            <p:ph type="body" idx="7"/>
          </p:nvPr>
        </p:nvSpPr>
        <p:spPr>
          <a:xfrm>
            <a:off x="501525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7" name="Google Shape;427;p41"/>
          <p:cNvSpPr txBox="1">
            <a:spLocks noGrp="1"/>
          </p:cNvSpPr>
          <p:nvPr>
            <p:ph type="body" idx="8"/>
          </p:nvPr>
        </p:nvSpPr>
        <p:spPr>
          <a:xfrm>
            <a:off x="565849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8" name="Google Shape;428;p41"/>
          <p:cNvSpPr txBox="1">
            <a:spLocks noGrp="1"/>
          </p:cNvSpPr>
          <p:nvPr>
            <p:ph type="body" idx="9"/>
          </p:nvPr>
        </p:nvSpPr>
        <p:spPr>
          <a:xfrm>
            <a:off x="630173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9" name="Google Shape;429;p41"/>
          <p:cNvSpPr txBox="1">
            <a:spLocks noGrp="1"/>
          </p:cNvSpPr>
          <p:nvPr>
            <p:ph type="body" idx="13"/>
          </p:nvPr>
        </p:nvSpPr>
        <p:spPr>
          <a:xfrm>
            <a:off x="694497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0" name="Google Shape;430;p41"/>
          <p:cNvSpPr txBox="1">
            <a:spLocks noGrp="1"/>
          </p:cNvSpPr>
          <p:nvPr>
            <p:ph type="body" idx="14"/>
          </p:nvPr>
        </p:nvSpPr>
        <p:spPr>
          <a:xfrm>
            <a:off x="7588216"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1" name="Google Shape;431;p41"/>
          <p:cNvSpPr txBox="1">
            <a:spLocks noGrp="1"/>
          </p:cNvSpPr>
          <p:nvPr>
            <p:ph type="body" idx="15"/>
          </p:nvPr>
        </p:nvSpPr>
        <p:spPr>
          <a:xfrm>
            <a:off x="823145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32" name="Google Shape;432;p4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433" name="Google Shape;433;p41"/>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34" name="Google Shape;434;p4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42"/>
        <p:cNvGrpSpPr/>
        <p:nvPr/>
      </p:nvGrpSpPr>
      <p:grpSpPr>
        <a:xfrm>
          <a:off x="0" y="0"/>
          <a:ext cx="0" cy="0"/>
          <a:chOff x="0" y="0"/>
          <a:chExt cx="0" cy="0"/>
        </a:xfrm>
      </p:grpSpPr>
      <p:sp>
        <p:nvSpPr>
          <p:cNvPr id="43" name="Google Shape;43;p6"/>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4" name="Google Shape;44;p6"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45" name="Google Shape;45;p6"/>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46" name="Google Shape;46;p6"/>
          <p:cNvSpPr/>
          <p:nvPr/>
        </p:nvSpPr>
        <p:spPr>
          <a:xfrm>
            <a:off x="331366" y="1046777"/>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 name="Google Shape;47;p6"/>
          <p:cNvSpPr/>
          <p:nvPr/>
        </p:nvSpPr>
        <p:spPr>
          <a:xfrm>
            <a:off x="331366" y="1751468"/>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 name="Google Shape;48;p6"/>
          <p:cNvSpPr/>
          <p:nvPr/>
        </p:nvSpPr>
        <p:spPr>
          <a:xfrm>
            <a:off x="331366" y="2456159"/>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 name="Google Shape;49;p6"/>
          <p:cNvSpPr/>
          <p:nvPr/>
        </p:nvSpPr>
        <p:spPr>
          <a:xfrm>
            <a:off x="331366" y="3160850"/>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 name="Google Shape;50;p6"/>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6"/>
          <p:cNvSpPr/>
          <p:nvPr/>
        </p:nvSpPr>
        <p:spPr>
          <a:xfrm>
            <a:off x="332234" y="3865541"/>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 name="Google Shape;55;p6"/>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 name="Google Shape;56;p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6"/>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8" name="Google Shape;58;p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435"/>
        <p:cNvGrpSpPr/>
        <p:nvPr/>
      </p:nvGrpSpPr>
      <p:grpSpPr>
        <a:xfrm>
          <a:off x="0" y="0"/>
          <a:ext cx="0" cy="0"/>
          <a:chOff x="0" y="0"/>
          <a:chExt cx="0" cy="0"/>
        </a:xfrm>
      </p:grpSpPr>
      <p:sp>
        <p:nvSpPr>
          <p:cNvPr id="436" name="Google Shape;436;p42"/>
          <p:cNvSpPr txBox="1">
            <a:spLocks noGrp="1"/>
          </p:cNvSpPr>
          <p:nvPr>
            <p:ph type="body" idx="1"/>
          </p:nvPr>
        </p:nvSpPr>
        <p:spPr>
          <a:xfrm>
            <a:off x="4947171"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7" name="Google Shape;437;p42"/>
          <p:cNvSpPr txBox="1">
            <a:spLocks noGrp="1"/>
          </p:cNvSpPr>
          <p:nvPr>
            <p:ph type="body" idx="2"/>
          </p:nvPr>
        </p:nvSpPr>
        <p:spPr>
          <a:xfrm>
            <a:off x="316994"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8" name="Google Shape;438;p4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39" name="Google Shape;439;p42"/>
          <p:cNvSpPr txBox="1">
            <a:spLocks noGrp="1"/>
          </p:cNvSpPr>
          <p:nvPr>
            <p:ph type="body" idx="3"/>
          </p:nvPr>
        </p:nvSpPr>
        <p:spPr>
          <a:xfrm>
            <a:off x="31699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0" name="Google Shape;440;p42"/>
          <p:cNvSpPr txBox="1">
            <a:spLocks noGrp="1"/>
          </p:cNvSpPr>
          <p:nvPr>
            <p:ph type="body" idx="4"/>
          </p:nvPr>
        </p:nvSpPr>
        <p:spPr>
          <a:xfrm>
            <a:off x="494641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41" name="Google Shape;441;p42"/>
          <p:cNvPicPr preferRelativeResize="0"/>
          <p:nvPr/>
        </p:nvPicPr>
        <p:blipFill rotWithShape="1">
          <a:blip r:embed="rId2">
            <a:alphaModFix/>
          </a:blip>
          <a:srcRect/>
          <a:stretch/>
        </p:blipFill>
        <p:spPr>
          <a:xfrm>
            <a:off x="182878" y="215899"/>
            <a:ext cx="1043941" cy="521972"/>
          </a:xfrm>
          <a:prstGeom prst="rect">
            <a:avLst/>
          </a:prstGeom>
          <a:noFill/>
          <a:ln>
            <a:noFill/>
          </a:ln>
        </p:spPr>
      </p:pic>
      <p:grpSp>
        <p:nvGrpSpPr>
          <p:cNvPr id="442" name="Google Shape;442;p42"/>
          <p:cNvGrpSpPr/>
          <p:nvPr/>
        </p:nvGrpSpPr>
        <p:grpSpPr>
          <a:xfrm>
            <a:off x="4432682" y="1349749"/>
            <a:ext cx="229629" cy="2784150"/>
            <a:chOff x="5910243" y="1799665"/>
            <a:chExt cx="306171" cy="3712200"/>
          </a:xfrm>
        </p:grpSpPr>
        <p:cxnSp>
          <p:nvCxnSpPr>
            <p:cNvPr id="443" name="Google Shape;443;p42"/>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444" name="Google Shape;444;p42"/>
            <p:cNvGrpSpPr/>
            <p:nvPr/>
          </p:nvGrpSpPr>
          <p:grpSpPr>
            <a:xfrm>
              <a:off x="5910243" y="3502381"/>
              <a:ext cx="306171" cy="306910"/>
              <a:chOff x="5937564" y="3833745"/>
              <a:chExt cx="306171" cy="306910"/>
            </a:xfrm>
          </p:grpSpPr>
          <p:sp>
            <p:nvSpPr>
              <p:cNvPr id="445" name="Google Shape;445;p42"/>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sp>
            <p:nvSpPr>
              <p:cNvPr id="446" name="Google Shape;446;p42"/>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grpSp>
      </p:grpSp>
      <p:sp>
        <p:nvSpPr>
          <p:cNvPr id="447" name="Google Shape;447;p42"/>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48" name="Google Shape;448;p4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449"/>
        <p:cNvGrpSpPr/>
        <p:nvPr/>
      </p:nvGrpSpPr>
      <p:grpSpPr>
        <a:xfrm>
          <a:off x="0" y="0"/>
          <a:ext cx="0" cy="0"/>
          <a:chOff x="0" y="0"/>
          <a:chExt cx="0" cy="0"/>
        </a:xfrm>
      </p:grpSpPr>
      <p:sp>
        <p:nvSpPr>
          <p:cNvPr id="450" name="Google Shape;450;p43"/>
          <p:cNvSpPr txBox="1">
            <a:spLocks noGrp="1"/>
          </p:cNvSpPr>
          <p:nvPr>
            <p:ph type="body" idx="1"/>
          </p:nvPr>
        </p:nvSpPr>
        <p:spPr>
          <a:xfrm>
            <a:off x="894767" y="1402167"/>
            <a:ext cx="7340100" cy="2739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0"/>
              </a:spcBef>
              <a:spcAft>
                <a:spcPts val="0"/>
              </a:spcAft>
              <a:buClr>
                <a:schemeClr val="accent2"/>
              </a:buClr>
              <a:buSzPts val="1800"/>
              <a:buFont typeface="Noto Sans Symbols"/>
              <a:buNone/>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1" name="Google Shape;451;p4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52" name="Google Shape;452;p43"/>
          <p:cNvSpPr/>
          <p:nvPr/>
        </p:nvSpPr>
        <p:spPr>
          <a:xfrm>
            <a:off x="472500" y="1135304"/>
            <a:ext cx="8107800" cy="3270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grpSp>
        <p:nvGrpSpPr>
          <p:cNvPr id="453" name="Google Shape;453;p43"/>
          <p:cNvGrpSpPr/>
          <p:nvPr/>
        </p:nvGrpSpPr>
        <p:grpSpPr>
          <a:xfrm>
            <a:off x="8237218" y="4012717"/>
            <a:ext cx="457200" cy="457200"/>
            <a:chOff x="3296659" y="4412657"/>
            <a:chExt cx="609600" cy="609600"/>
          </a:xfrm>
        </p:grpSpPr>
        <p:sp>
          <p:nvSpPr>
            <p:cNvPr id="454" name="Google Shape;454;p43"/>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55" name="Google Shape;455;p43"/>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grpSp>
        <p:nvGrpSpPr>
          <p:cNvPr id="456" name="Google Shape;456;p43"/>
          <p:cNvGrpSpPr/>
          <p:nvPr/>
        </p:nvGrpSpPr>
        <p:grpSpPr>
          <a:xfrm>
            <a:off x="358202" y="1071042"/>
            <a:ext cx="457200" cy="457200"/>
            <a:chOff x="477603" y="1406746"/>
            <a:chExt cx="609600" cy="609600"/>
          </a:xfrm>
        </p:grpSpPr>
        <p:sp>
          <p:nvSpPr>
            <p:cNvPr id="457" name="Google Shape;457;p4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58" name="Google Shape;458;p4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59" name="Google Shape;459;p4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460" name="Google Shape;460;p4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461" name="Google Shape;461;p4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62" name="Google Shape;462;p4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463"/>
        <p:cNvGrpSpPr/>
        <p:nvPr/>
      </p:nvGrpSpPr>
      <p:grpSpPr>
        <a:xfrm>
          <a:off x="0" y="0"/>
          <a:ext cx="0" cy="0"/>
          <a:chOff x="0" y="0"/>
          <a:chExt cx="0" cy="0"/>
        </a:xfrm>
      </p:grpSpPr>
      <p:sp>
        <p:nvSpPr>
          <p:cNvPr id="464" name="Google Shape;464;p44"/>
          <p:cNvSpPr/>
          <p:nvPr/>
        </p:nvSpPr>
        <p:spPr>
          <a:xfrm>
            <a:off x="4267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65" name="Google Shape;465;p44"/>
          <p:cNvSpPr/>
          <p:nvPr/>
        </p:nvSpPr>
        <p:spPr>
          <a:xfrm>
            <a:off x="499217"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66" name="Google Shape;466;p44"/>
          <p:cNvSpPr/>
          <p:nvPr/>
        </p:nvSpPr>
        <p:spPr>
          <a:xfrm rot="10800000">
            <a:off x="24267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67" name="Google Shape;467;p44"/>
          <p:cNvSpPr/>
          <p:nvPr/>
        </p:nvSpPr>
        <p:spPr>
          <a:xfrm rot="10800000">
            <a:off x="25388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68" name="Google Shape;468;p44"/>
          <p:cNvSpPr/>
          <p:nvPr/>
        </p:nvSpPr>
        <p:spPr>
          <a:xfrm>
            <a:off x="3474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69" name="Google Shape;469;p44"/>
          <p:cNvSpPr/>
          <p:nvPr/>
        </p:nvSpPr>
        <p:spPr>
          <a:xfrm>
            <a:off x="3124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70" name="Google Shape;470;p44"/>
          <p:cNvSpPr/>
          <p:nvPr/>
        </p:nvSpPr>
        <p:spPr>
          <a:xfrm>
            <a:off x="4246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71" name="Google Shape;471;p44"/>
          <p:cNvSpPr txBox="1"/>
          <p:nvPr/>
        </p:nvSpPr>
        <p:spPr>
          <a:xfrm>
            <a:off x="664814"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472" name="Google Shape;472;p44"/>
          <p:cNvSpPr txBox="1">
            <a:spLocks noGrp="1"/>
          </p:cNvSpPr>
          <p:nvPr>
            <p:ph type="body" idx="1"/>
          </p:nvPr>
        </p:nvSpPr>
        <p:spPr>
          <a:xfrm>
            <a:off x="580430"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3" name="Google Shape;473;p44"/>
          <p:cNvSpPr txBox="1">
            <a:spLocks noGrp="1"/>
          </p:cNvSpPr>
          <p:nvPr>
            <p:ph type="body" idx="2"/>
          </p:nvPr>
        </p:nvSpPr>
        <p:spPr>
          <a:xfrm>
            <a:off x="316995"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4" name="Google Shape;474;p44"/>
          <p:cNvSpPr txBox="1">
            <a:spLocks noGrp="1"/>
          </p:cNvSpPr>
          <p:nvPr>
            <p:ph type="body" idx="3"/>
          </p:nvPr>
        </p:nvSpPr>
        <p:spPr>
          <a:xfrm>
            <a:off x="3265001"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5" name="Google Shape;475;p44"/>
          <p:cNvSpPr txBox="1">
            <a:spLocks noGrp="1"/>
          </p:cNvSpPr>
          <p:nvPr>
            <p:ph type="body" idx="4"/>
          </p:nvPr>
        </p:nvSpPr>
        <p:spPr>
          <a:xfrm>
            <a:off x="6213007"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6" name="Google Shape;476;p4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77" name="Google Shape;477;p44"/>
          <p:cNvSpPr/>
          <p:nvPr/>
        </p:nvSpPr>
        <p:spPr>
          <a:xfrm>
            <a:off x="3461850"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78" name="Google Shape;478;p44"/>
          <p:cNvSpPr/>
          <p:nvPr/>
        </p:nvSpPr>
        <p:spPr>
          <a:xfrm>
            <a:off x="3534301"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79" name="Google Shape;479;p44"/>
          <p:cNvSpPr/>
          <p:nvPr/>
        </p:nvSpPr>
        <p:spPr>
          <a:xfrm rot="10800000">
            <a:off x="5461844"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0" name="Google Shape;480;p44"/>
          <p:cNvSpPr/>
          <p:nvPr/>
        </p:nvSpPr>
        <p:spPr>
          <a:xfrm rot="10800000">
            <a:off x="5573931"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1" name="Google Shape;481;p44"/>
          <p:cNvSpPr/>
          <p:nvPr/>
        </p:nvSpPr>
        <p:spPr>
          <a:xfrm>
            <a:off x="3382583"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2" name="Google Shape;482;p44"/>
          <p:cNvSpPr/>
          <p:nvPr/>
        </p:nvSpPr>
        <p:spPr>
          <a:xfrm>
            <a:off x="3347552"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3" name="Google Shape;483;p44"/>
          <p:cNvSpPr/>
          <p:nvPr/>
        </p:nvSpPr>
        <p:spPr>
          <a:xfrm>
            <a:off x="3459736"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4" name="Google Shape;484;p44"/>
          <p:cNvSpPr txBox="1"/>
          <p:nvPr/>
        </p:nvSpPr>
        <p:spPr>
          <a:xfrm>
            <a:off x="3699898"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485" name="Google Shape;485;p44"/>
          <p:cNvSpPr txBox="1">
            <a:spLocks noGrp="1"/>
          </p:cNvSpPr>
          <p:nvPr>
            <p:ph type="body" idx="5"/>
          </p:nvPr>
        </p:nvSpPr>
        <p:spPr>
          <a:xfrm>
            <a:off x="3615514"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6" name="Google Shape;486;p44"/>
          <p:cNvSpPr/>
          <p:nvPr/>
        </p:nvSpPr>
        <p:spPr>
          <a:xfrm>
            <a:off x="64145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87" name="Google Shape;487;p44"/>
          <p:cNvSpPr/>
          <p:nvPr/>
        </p:nvSpPr>
        <p:spPr>
          <a:xfrm>
            <a:off x="6487016"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488" name="Google Shape;488;p44"/>
          <p:cNvSpPr/>
          <p:nvPr/>
        </p:nvSpPr>
        <p:spPr>
          <a:xfrm rot="10800000">
            <a:off x="84145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89" name="Google Shape;489;p44"/>
          <p:cNvSpPr/>
          <p:nvPr/>
        </p:nvSpPr>
        <p:spPr>
          <a:xfrm rot="10800000">
            <a:off x="85266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90" name="Google Shape;490;p44"/>
          <p:cNvSpPr/>
          <p:nvPr/>
        </p:nvSpPr>
        <p:spPr>
          <a:xfrm>
            <a:off x="63352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91" name="Google Shape;491;p44"/>
          <p:cNvSpPr/>
          <p:nvPr/>
        </p:nvSpPr>
        <p:spPr>
          <a:xfrm>
            <a:off x="63002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92" name="Google Shape;492;p44"/>
          <p:cNvSpPr/>
          <p:nvPr/>
        </p:nvSpPr>
        <p:spPr>
          <a:xfrm>
            <a:off x="64124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493" name="Google Shape;493;p44"/>
          <p:cNvSpPr txBox="1"/>
          <p:nvPr/>
        </p:nvSpPr>
        <p:spPr>
          <a:xfrm>
            <a:off x="6652613"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494" name="Google Shape;494;p44"/>
          <p:cNvSpPr txBox="1">
            <a:spLocks noGrp="1"/>
          </p:cNvSpPr>
          <p:nvPr>
            <p:ph type="body" idx="6"/>
          </p:nvPr>
        </p:nvSpPr>
        <p:spPr>
          <a:xfrm>
            <a:off x="6568229"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95" name="Google Shape;495;p44"/>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496" name="Google Shape;496;p4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97" name="Google Shape;497;p4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498"/>
        <p:cNvGrpSpPr/>
        <p:nvPr/>
      </p:nvGrpSpPr>
      <p:grpSpPr>
        <a:xfrm>
          <a:off x="0" y="0"/>
          <a:ext cx="0" cy="0"/>
          <a:chOff x="0" y="0"/>
          <a:chExt cx="0" cy="0"/>
        </a:xfrm>
      </p:grpSpPr>
      <p:sp>
        <p:nvSpPr>
          <p:cNvPr id="499" name="Google Shape;499;p45"/>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00" name="Google Shape;500;p45"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501" name="Google Shape;501;p45"/>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2" name="Google Shape;502;p45"/>
          <p:cNvSpPr txBox="1">
            <a:spLocks noGrp="1"/>
          </p:cNvSpPr>
          <p:nvPr>
            <p:ph type="body" idx="1"/>
          </p:nvPr>
        </p:nvSpPr>
        <p:spPr>
          <a:xfrm>
            <a:off x="3911522" y="632458"/>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3" name="Google Shape;503;p4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504" name="Google Shape;504;p45"/>
          <p:cNvGrpSpPr/>
          <p:nvPr/>
        </p:nvGrpSpPr>
        <p:grpSpPr>
          <a:xfrm>
            <a:off x="3366709" y="558451"/>
            <a:ext cx="457200" cy="457200"/>
            <a:chOff x="477603" y="1406746"/>
            <a:chExt cx="609600" cy="609600"/>
          </a:xfrm>
        </p:grpSpPr>
        <p:sp>
          <p:nvSpPr>
            <p:cNvPr id="505" name="Google Shape;505;p45"/>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06" name="Google Shape;506;p45"/>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07" name="Google Shape;507;p45"/>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508" name="Google Shape;508;p45"/>
          <p:cNvSpPr txBox="1">
            <a:spLocks noGrp="1"/>
          </p:cNvSpPr>
          <p:nvPr>
            <p:ph type="body" idx="2"/>
          </p:nvPr>
        </p:nvSpPr>
        <p:spPr>
          <a:xfrm>
            <a:off x="3911522" y="2039419"/>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509" name="Google Shape;509;p45"/>
          <p:cNvGrpSpPr/>
          <p:nvPr/>
        </p:nvGrpSpPr>
        <p:grpSpPr>
          <a:xfrm>
            <a:off x="3366709" y="1965412"/>
            <a:ext cx="457200" cy="457200"/>
            <a:chOff x="477603" y="1406746"/>
            <a:chExt cx="609600" cy="609600"/>
          </a:xfrm>
        </p:grpSpPr>
        <p:sp>
          <p:nvSpPr>
            <p:cNvPr id="510" name="Google Shape;510;p45"/>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11" name="Google Shape;511;p45"/>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12" name="Google Shape;512;p45"/>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513" name="Google Shape;513;p45"/>
          <p:cNvSpPr txBox="1">
            <a:spLocks noGrp="1"/>
          </p:cNvSpPr>
          <p:nvPr>
            <p:ph type="body" idx="3"/>
          </p:nvPr>
        </p:nvSpPr>
        <p:spPr>
          <a:xfrm>
            <a:off x="3908678" y="3444250"/>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514" name="Google Shape;514;p45"/>
          <p:cNvGrpSpPr/>
          <p:nvPr/>
        </p:nvGrpSpPr>
        <p:grpSpPr>
          <a:xfrm>
            <a:off x="3363865" y="3370243"/>
            <a:ext cx="457200" cy="457200"/>
            <a:chOff x="477603" y="1406746"/>
            <a:chExt cx="609600" cy="609600"/>
          </a:xfrm>
        </p:grpSpPr>
        <p:sp>
          <p:nvSpPr>
            <p:cNvPr id="515" name="Google Shape;515;p45"/>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16" name="Google Shape;516;p45"/>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17" name="Google Shape;517;p45"/>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518" name="Google Shape;518;p4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519"/>
        <p:cNvGrpSpPr/>
        <p:nvPr/>
      </p:nvGrpSpPr>
      <p:grpSpPr>
        <a:xfrm>
          <a:off x="0" y="0"/>
          <a:ext cx="0" cy="0"/>
          <a:chOff x="0" y="0"/>
          <a:chExt cx="0" cy="0"/>
        </a:xfrm>
      </p:grpSpPr>
      <p:sp>
        <p:nvSpPr>
          <p:cNvPr id="520" name="Google Shape;520;p46"/>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1" name="Google Shape;521;p46"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522" name="Google Shape;522;p46"/>
          <p:cNvSpPr txBox="1">
            <a:spLocks noGrp="1"/>
          </p:cNvSpPr>
          <p:nvPr>
            <p:ph type="body" idx="1"/>
          </p:nvPr>
        </p:nvSpPr>
        <p:spPr>
          <a:xfrm>
            <a:off x="451610" y="1001010"/>
            <a:ext cx="8264400" cy="2689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accent2"/>
              </a:buClr>
              <a:buSzPts val="2700"/>
              <a:buFont typeface="Noto Sans Symbols"/>
              <a:buNone/>
              <a:defRPr sz="2700" b="0" i="0" u="none" strike="noStrike" cap="none">
                <a:solidFill>
                  <a:schemeClr val="lt1"/>
                </a:solidFill>
                <a:latin typeface="Calibri"/>
                <a:ea typeface="Calibri"/>
                <a:cs typeface="Calibri"/>
                <a:sym typeface="Calibri"/>
              </a:defRPr>
            </a:lvl1pPr>
            <a:lvl2pPr marL="914400" marR="0" lvl="1" indent="-400050" algn="l" rtl="0">
              <a:lnSpc>
                <a:spcPct val="100000"/>
              </a:lnSpc>
              <a:spcBef>
                <a:spcPts val="0"/>
              </a:spcBef>
              <a:spcAft>
                <a:spcPts val="0"/>
              </a:spcAft>
              <a:buClr>
                <a:schemeClr val="accent2"/>
              </a:buClr>
              <a:buSzPts val="2700"/>
              <a:buFont typeface="Noto Sans Symbols"/>
              <a:buChar char="▪"/>
              <a:defRPr sz="27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23" name="Google Shape;523;p46"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524"/>
        <p:cNvGrpSpPr/>
        <p:nvPr/>
      </p:nvGrpSpPr>
      <p:grpSpPr>
        <a:xfrm>
          <a:off x="0" y="0"/>
          <a:ext cx="0" cy="0"/>
          <a:chOff x="0" y="0"/>
          <a:chExt cx="0" cy="0"/>
        </a:xfrm>
      </p:grpSpPr>
      <p:sp>
        <p:nvSpPr>
          <p:cNvPr id="525" name="Google Shape;525;p4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26" name="Google Shape;526;p47"/>
          <p:cNvPicPr preferRelativeResize="0"/>
          <p:nvPr/>
        </p:nvPicPr>
        <p:blipFill rotWithShape="1">
          <a:blip r:embed="rId2">
            <a:alphaModFix/>
          </a:blip>
          <a:srcRect/>
          <a:stretch/>
        </p:blipFill>
        <p:spPr>
          <a:xfrm>
            <a:off x="182878" y="215899"/>
            <a:ext cx="1043941" cy="521972"/>
          </a:xfrm>
          <a:prstGeom prst="rect">
            <a:avLst/>
          </a:prstGeom>
          <a:noFill/>
          <a:ln>
            <a:noFill/>
          </a:ln>
        </p:spPr>
      </p:pic>
      <p:graphicFrame>
        <p:nvGraphicFramePr>
          <p:cNvPr id="527" name="Google Shape;527;p47"/>
          <p:cNvGraphicFramePr/>
          <p:nvPr/>
        </p:nvGraphicFramePr>
        <p:xfrm>
          <a:off x="240917" y="1151236"/>
          <a:ext cx="3000000" cy="3000000"/>
        </p:xfrm>
        <a:graphic>
          <a:graphicData uri="http://schemas.openxmlformats.org/drawingml/2006/table">
            <a:tbl>
              <a:tblPr firstRow="1" bandRow="1">
                <a:noFill/>
                <a:tableStyleId>{DFCD1457-1CC2-4760-91A9-46560AC8E989}</a:tableStyleId>
              </a:tblPr>
              <a:tblGrid>
                <a:gridCol w="1559575">
                  <a:extLst>
                    <a:ext uri="{9D8B030D-6E8A-4147-A177-3AD203B41FA5}">
                      <a16:colId xmlns:a16="http://schemas.microsoft.com/office/drawing/2014/main" val="20000"/>
                    </a:ext>
                  </a:extLst>
                </a:gridCol>
                <a:gridCol w="30975">
                  <a:extLst>
                    <a:ext uri="{9D8B030D-6E8A-4147-A177-3AD203B41FA5}">
                      <a16:colId xmlns:a16="http://schemas.microsoft.com/office/drawing/2014/main" val="20001"/>
                    </a:ext>
                  </a:extLst>
                </a:gridCol>
                <a:gridCol w="2331625">
                  <a:extLst>
                    <a:ext uri="{9D8B030D-6E8A-4147-A177-3AD203B41FA5}">
                      <a16:colId xmlns:a16="http://schemas.microsoft.com/office/drawing/2014/main" val="20002"/>
                    </a:ext>
                  </a:extLst>
                </a:gridCol>
                <a:gridCol w="2331625">
                  <a:extLst>
                    <a:ext uri="{9D8B030D-6E8A-4147-A177-3AD203B41FA5}">
                      <a16:colId xmlns:a16="http://schemas.microsoft.com/office/drawing/2014/main" val="20003"/>
                    </a:ext>
                  </a:extLst>
                </a:gridCol>
                <a:gridCol w="2331625">
                  <a:extLst>
                    <a:ext uri="{9D8B030D-6E8A-4147-A177-3AD203B41FA5}">
                      <a16:colId xmlns:a16="http://schemas.microsoft.com/office/drawing/2014/main" val="20004"/>
                    </a:ext>
                  </a:extLst>
                </a:gridCol>
              </a:tblGrid>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68600" marR="68600" marT="34300" marB="3430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2"/>
                        </a:solidFill>
                      </a:endParaRPr>
                    </a:p>
                  </a:txBody>
                  <a:tcPr marL="68600" marR="68600" marT="34300" marB="34300">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68600" marR="68600" marT="34300" marB="34300">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600" marR="68600" marT="34300" marB="34300">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528" name="Google Shape;528;p4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29" name="Google Shape;529;p4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0"/>
        <p:cNvGrpSpPr/>
        <p:nvPr/>
      </p:nvGrpSpPr>
      <p:grpSpPr>
        <a:xfrm>
          <a:off x="0" y="0"/>
          <a:ext cx="0" cy="0"/>
          <a:chOff x="0" y="0"/>
          <a:chExt cx="0" cy="0"/>
        </a:xfrm>
      </p:grpSpPr>
      <p:sp>
        <p:nvSpPr>
          <p:cNvPr id="531" name="Google Shape;531;p48"/>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532" name="Google Shape;532;p48"/>
          <p:cNvSpPr txBox="1"/>
          <p:nvPr/>
        </p:nvSpPr>
        <p:spPr>
          <a:xfrm>
            <a:off x="828643" y="1002688"/>
            <a:ext cx="5841900" cy="3437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533" name="Google Shape;533;p48"/>
          <p:cNvSpPr txBox="1">
            <a:spLocks noGrp="1"/>
          </p:cNvSpPr>
          <p:nvPr>
            <p:ph type="ctrTitle"/>
          </p:nvPr>
        </p:nvSpPr>
        <p:spPr>
          <a:xfrm>
            <a:off x="942356" y="1716967"/>
            <a:ext cx="5624700" cy="185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34" name="Google Shape;534;p48"/>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535" name="Google Shape;535;p48"/>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536"/>
        <p:cNvGrpSpPr/>
        <p:nvPr/>
      </p:nvGrpSpPr>
      <p:grpSpPr>
        <a:xfrm>
          <a:off x="0" y="0"/>
          <a:ext cx="0" cy="0"/>
          <a:chOff x="0" y="0"/>
          <a:chExt cx="0" cy="0"/>
        </a:xfrm>
      </p:grpSpPr>
      <p:sp>
        <p:nvSpPr>
          <p:cNvPr id="537" name="Google Shape;537;p49"/>
          <p:cNvSpPr txBox="1">
            <a:spLocks noGrp="1"/>
          </p:cNvSpPr>
          <p:nvPr>
            <p:ph type="title"/>
          </p:nvPr>
        </p:nvSpPr>
        <p:spPr>
          <a:xfrm>
            <a:off x="1371599" y="138848"/>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8" name="Google Shape;538;p49"/>
          <p:cNvSpPr txBox="1">
            <a:spLocks noGrp="1"/>
          </p:cNvSpPr>
          <p:nvPr>
            <p:ph type="body" idx="1"/>
          </p:nvPr>
        </p:nvSpPr>
        <p:spPr>
          <a:xfrm>
            <a:off x="329184" y="983242"/>
            <a:ext cx="8497200" cy="38253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9" name="Google Shape;539;p4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49"/>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41" name="Google Shape;541;p49"/>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42"/>
        <p:cNvGrpSpPr/>
        <p:nvPr/>
      </p:nvGrpSpPr>
      <p:grpSpPr>
        <a:xfrm>
          <a:off x="0" y="0"/>
          <a:ext cx="0" cy="0"/>
          <a:chOff x="0" y="0"/>
          <a:chExt cx="0" cy="0"/>
        </a:xfrm>
      </p:grpSpPr>
      <p:sp>
        <p:nvSpPr>
          <p:cNvPr id="543" name="Google Shape;543;p50"/>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44" name="Google Shape;544;p50"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545" name="Google Shape;545;p50"/>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7" name="Google Shape;547;p50"/>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8" name="Google Shape;548;p50"/>
          <p:cNvSpPr txBox="1">
            <a:spLocks noGrp="1"/>
          </p:cNvSpPr>
          <p:nvPr>
            <p:ph type="body" idx="3"/>
          </p:nvPr>
        </p:nvSpPr>
        <p:spPr>
          <a:xfrm>
            <a:off x="4839504" y="1015402"/>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9" name="Google Shape;549;p5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0" name="Google Shape;550;p50"/>
          <p:cNvSpPr txBox="1">
            <a:spLocks noGrp="1"/>
          </p:cNvSpPr>
          <p:nvPr>
            <p:ph type="body" idx="4"/>
          </p:nvPr>
        </p:nvSpPr>
        <p:spPr>
          <a:xfrm>
            <a:off x="1" y="4968062"/>
            <a:ext cx="4560600" cy="175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551"/>
        <p:cNvGrpSpPr/>
        <p:nvPr/>
      </p:nvGrpSpPr>
      <p:grpSpPr>
        <a:xfrm>
          <a:off x="0" y="0"/>
          <a:ext cx="0" cy="0"/>
          <a:chOff x="0" y="0"/>
          <a:chExt cx="0" cy="0"/>
        </a:xfrm>
      </p:grpSpPr>
      <p:sp>
        <p:nvSpPr>
          <p:cNvPr id="552" name="Google Shape;552;p51"/>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53" name="Google Shape;553;p51"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554" name="Google Shape;554;p51"/>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555" name="Google Shape;555;p51"/>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6" name="Google Shape;556;p51"/>
          <p:cNvSpPr txBox="1">
            <a:spLocks noGrp="1"/>
          </p:cNvSpPr>
          <p:nvPr>
            <p:ph type="body" idx="1"/>
          </p:nvPr>
        </p:nvSpPr>
        <p:spPr>
          <a:xfrm>
            <a:off x="316997"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7" name="Google Shape;557;p51"/>
          <p:cNvSpPr txBox="1">
            <a:spLocks noGrp="1"/>
          </p:cNvSpPr>
          <p:nvPr>
            <p:ph type="body" idx="2"/>
          </p:nvPr>
        </p:nvSpPr>
        <p:spPr>
          <a:xfrm>
            <a:off x="4711004"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8" name="Google Shape;558;p51"/>
          <p:cNvSpPr txBox="1">
            <a:spLocks noGrp="1"/>
          </p:cNvSpPr>
          <p:nvPr>
            <p:ph type="body" idx="3"/>
          </p:nvPr>
        </p:nvSpPr>
        <p:spPr>
          <a:xfrm>
            <a:off x="6908006"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9" name="Google Shape;559;p51"/>
          <p:cNvSpPr txBox="1">
            <a:spLocks noGrp="1"/>
          </p:cNvSpPr>
          <p:nvPr>
            <p:ph type="body" idx="4"/>
          </p:nvPr>
        </p:nvSpPr>
        <p:spPr>
          <a:xfrm>
            <a:off x="2514000" y="1614272"/>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0"/>
              </a:spcBef>
              <a:spcAft>
                <a:spcPts val="0"/>
              </a:spcAft>
              <a:buClr>
                <a:schemeClr val="accent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0" name="Google Shape;560;p51"/>
          <p:cNvSpPr txBox="1">
            <a:spLocks noGrp="1"/>
          </p:cNvSpPr>
          <p:nvPr>
            <p:ph type="body" idx="5"/>
          </p:nvPr>
        </p:nvSpPr>
        <p:spPr>
          <a:xfrm>
            <a:off x="316995"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1" name="Google Shape;561;p51"/>
          <p:cNvSpPr txBox="1">
            <a:spLocks noGrp="1"/>
          </p:cNvSpPr>
          <p:nvPr>
            <p:ph type="body" idx="6"/>
          </p:nvPr>
        </p:nvSpPr>
        <p:spPr>
          <a:xfrm>
            <a:off x="2514000"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2" name="Google Shape;562;p51"/>
          <p:cNvSpPr txBox="1">
            <a:spLocks noGrp="1"/>
          </p:cNvSpPr>
          <p:nvPr>
            <p:ph type="body" idx="7"/>
          </p:nvPr>
        </p:nvSpPr>
        <p:spPr>
          <a:xfrm>
            <a:off x="4711004"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3" name="Google Shape;563;p51"/>
          <p:cNvSpPr txBox="1">
            <a:spLocks noGrp="1"/>
          </p:cNvSpPr>
          <p:nvPr>
            <p:ph type="body" idx="8"/>
          </p:nvPr>
        </p:nvSpPr>
        <p:spPr>
          <a:xfrm>
            <a:off x="6907249" y="968971"/>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700"/>
              <a:buFont typeface="Noto Sans Symbols"/>
              <a:buNone/>
              <a:defRPr sz="17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59"/>
        <p:cNvGrpSpPr/>
        <p:nvPr/>
      </p:nvGrpSpPr>
      <p:grpSpPr>
        <a:xfrm>
          <a:off x="0" y="0"/>
          <a:ext cx="0" cy="0"/>
          <a:chOff x="0" y="0"/>
          <a:chExt cx="0" cy="0"/>
        </a:xfrm>
      </p:grpSpPr>
      <p:sp>
        <p:nvSpPr>
          <p:cNvPr id="60" name="Google Shape;60;p7"/>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1" name="Google Shape;61;p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62" name="Google Shape;62;p7"/>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 name="Google Shape;63;p7"/>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7"/>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7"/>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7" name="Google Shape;67;p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565"/>
        <p:cNvGrpSpPr/>
        <p:nvPr/>
      </p:nvGrpSpPr>
      <p:grpSpPr>
        <a:xfrm>
          <a:off x="0" y="0"/>
          <a:ext cx="0" cy="0"/>
          <a:chOff x="0" y="0"/>
          <a:chExt cx="0" cy="0"/>
        </a:xfrm>
      </p:grpSpPr>
      <p:sp>
        <p:nvSpPr>
          <p:cNvPr id="566" name="Google Shape;566;p52"/>
          <p:cNvSpPr/>
          <p:nvPr/>
        </p:nvSpPr>
        <p:spPr>
          <a:xfrm>
            <a:off x="0" y="566530"/>
            <a:ext cx="9144000" cy="120300"/>
          </a:xfrm>
          <a:prstGeom prst="rect">
            <a:avLst/>
          </a:prstGeom>
          <a:solidFill>
            <a:schemeClr val="accent2">
              <a:alpha val="71764"/>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67" name="Google Shape;567;p52"/>
          <p:cNvSpPr txBox="1">
            <a:spLocks noGrp="1"/>
          </p:cNvSpPr>
          <p:nvPr>
            <p:ph type="body" idx="1"/>
          </p:nvPr>
        </p:nvSpPr>
        <p:spPr>
          <a:xfrm>
            <a:off x="1595421"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8" name="Google Shape;568;p52"/>
          <p:cNvSpPr txBox="1">
            <a:spLocks noGrp="1"/>
          </p:cNvSpPr>
          <p:nvPr>
            <p:ph type="body" idx="2"/>
          </p:nvPr>
        </p:nvSpPr>
        <p:spPr>
          <a:xfrm>
            <a:off x="5407193" y="973666"/>
            <a:ext cx="3476400" cy="36033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9" name="Google Shape;569;p52"/>
          <p:cNvSpPr/>
          <p:nvPr/>
        </p:nvSpPr>
        <p:spPr>
          <a:xfrm>
            <a:off x="180832" y="0"/>
            <a:ext cx="1187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70" name="Google Shape;570;p52"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571" name="Google Shape;571;p5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72" name="Google Shape;572;p52"/>
          <p:cNvSpPr txBox="1">
            <a:spLocks noGrp="1"/>
          </p:cNvSpPr>
          <p:nvPr>
            <p:ph type="title"/>
          </p:nvPr>
        </p:nvSpPr>
        <p:spPr>
          <a:xfrm>
            <a:off x="1595421" y="115236"/>
            <a:ext cx="7287900" cy="406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D6CB9"/>
              </a:buClr>
              <a:buSzPts val="3300"/>
              <a:buFont typeface="Calibri"/>
              <a:buNone/>
              <a:defRPr sz="33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x 4">
  <p:cSld name="Agenda x 4">
    <p:spTree>
      <p:nvGrpSpPr>
        <p:cNvPr id="1" name="Shape 573"/>
        <p:cNvGrpSpPr/>
        <p:nvPr/>
      </p:nvGrpSpPr>
      <p:grpSpPr>
        <a:xfrm>
          <a:off x="0" y="0"/>
          <a:ext cx="0" cy="0"/>
          <a:chOff x="0" y="0"/>
          <a:chExt cx="0" cy="0"/>
        </a:xfrm>
      </p:grpSpPr>
      <p:sp>
        <p:nvSpPr>
          <p:cNvPr id="574" name="Google Shape;574;p53"/>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75" name="Google Shape;575;p53"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576" name="Google Shape;576;p53"/>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577" name="Google Shape;577;p53"/>
          <p:cNvSpPr/>
          <p:nvPr/>
        </p:nvSpPr>
        <p:spPr>
          <a:xfrm>
            <a:off x="331366" y="1191410"/>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8" name="Google Shape;578;p53"/>
          <p:cNvSpPr/>
          <p:nvPr/>
        </p:nvSpPr>
        <p:spPr>
          <a:xfrm>
            <a:off x="331366" y="2006042"/>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9" name="Google Shape;579;p53"/>
          <p:cNvSpPr/>
          <p:nvPr/>
        </p:nvSpPr>
        <p:spPr>
          <a:xfrm>
            <a:off x="331366" y="3635307"/>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0" name="Google Shape;580;p53"/>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1" name="Google Shape;581;p53"/>
          <p:cNvSpPr txBox="1">
            <a:spLocks noGrp="1"/>
          </p:cNvSpPr>
          <p:nvPr>
            <p:ph type="body" idx="1"/>
          </p:nvPr>
        </p:nvSpPr>
        <p:spPr>
          <a:xfrm>
            <a:off x="890981" y="2060745"/>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2" name="Google Shape;582;p53"/>
          <p:cNvSpPr txBox="1">
            <a:spLocks noGrp="1"/>
          </p:cNvSpPr>
          <p:nvPr>
            <p:ph type="body" idx="2"/>
          </p:nvPr>
        </p:nvSpPr>
        <p:spPr>
          <a:xfrm>
            <a:off x="890982" y="3690010"/>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3" name="Google Shape;583;p53"/>
          <p:cNvSpPr txBox="1">
            <a:spLocks noGrp="1"/>
          </p:cNvSpPr>
          <p:nvPr>
            <p:ph type="body" idx="3"/>
          </p:nvPr>
        </p:nvSpPr>
        <p:spPr>
          <a:xfrm>
            <a:off x="890981"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4" name="Google Shape;584;p53"/>
          <p:cNvSpPr/>
          <p:nvPr/>
        </p:nvSpPr>
        <p:spPr>
          <a:xfrm>
            <a:off x="331366" y="2820674"/>
            <a:ext cx="8522700" cy="695400"/>
          </a:xfrm>
          <a:prstGeom prst="roundRect">
            <a:avLst>
              <a:gd name="adj" fmla="val 10000"/>
            </a:avLst>
          </a:prstGeom>
          <a:solidFill>
            <a:srgbClr val="FAD1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5" name="Google Shape;585;p53"/>
          <p:cNvSpPr txBox="1">
            <a:spLocks noGrp="1"/>
          </p:cNvSpPr>
          <p:nvPr>
            <p:ph type="body" idx="4"/>
          </p:nvPr>
        </p:nvSpPr>
        <p:spPr>
          <a:xfrm>
            <a:off x="890981" y="287532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6" name="Google Shape;586;p5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 Column (Format A)">
  <p:cSld name="3 Column (Format A)">
    <p:spTree>
      <p:nvGrpSpPr>
        <p:cNvPr id="1" name="Shape 587"/>
        <p:cNvGrpSpPr/>
        <p:nvPr/>
      </p:nvGrpSpPr>
      <p:grpSpPr>
        <a:xfrm>
          <a:off x="0" y="0"/>
          <a:ext cx="0" cy="0"/>
          <a:chOff x="0" y="0"/>
          <a:chExt cx="0" cy="0"/>
        </a:xfrm>
      </p:grpSpPr>
      <p:sp>
        <p:nvSpPr>
          <p:cNvPr id="588" name="Google Shape;588;p54"/>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89" name="Google Shape;589;p54"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590" name="Google Shape;590;p54"/>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591" name="Google Shape;591;p54"/>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2" name="Google Shape;592;p54"/>
          <p:cNvSpPr txBox="1">
            <a:spLocks noGrp="1"/>
          </p:cNvSpPr>
          <p:nvPr>
            <p:ph type="body" idx="1"/>
          </p:nvPr>
        </p:nvSpPr>
        <p:spPr>
          <a:xfrm>
            <a:off x="316995"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3" name="Google Shape;593;p54"/>
          <p:cNvSpPr txBox="1">
            <a:spLocks noGrp="1"/>
          </p:cNvSpPr>
          <p:nvPr>
            <p:ph type="body" idx="2"/>
          </p:nvPr>
        </p:nvSpPr>
        <p:spPr>
          <a:xfrm>
            <a:off x="3265001"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accent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4" name="Google Shape;594;p54"/>
          <p:cNvSpPr txBox="1">
            <a:spLocks noGrp="1"/>
          </p:cNvSpPr>
          <p:nvPr>
            <p:ph type="body" idx="3"/>
          </p:nvPr>
        </p:nvSpPr>
        <p:spPr>
          <a:xfrm>
            <a:off x="6213006" y="1594887"/>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5" name="Google Shape;595;p54"/>
          <p:cNvSpPr txBox="1">
            <a:spLocks noGrp="1"/>
          </p:cNvSpPr>
          <p:nvPr>
            <p:ph type="body" idx="4"/>
          </p:nvPr>
        </p:nvSpPr>
        <p:spPr>
          <a:xfrm>
            <a:off x="316995"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6" name="Google Shape;596;p54"/>
          <p:cNvSpPr txBox="1">
            <a:spLocks noGrp="1"/>
          </p:cNvSpPr>
          <p:nvPr>
            <p:ph type="body" idx="5"/>
          </p:nvPr>
        </p:nvSpPr>
        <p:spPr>
          <a:xfrm>
            <a:off x="3265001"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7" name="Google Shape;597;p54"/>
          <p:cNvSpPr txBox="1">
            <a:spLocks noGrp="1"/>
          </p:cNvSpPr>
          <p:nvPr>
            <p:ph type="body" idx="6"/>
          </p:nvPr>
        </p:nvSpPr>
        <p:spPr>
          <a:xfrm>
            <a:off x="6213007" y="968971"/>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lt2"/>
              </a:buClr>
              <a:buSzPts val="1800"/>
              <a:buFont typeface="Noto Sans Symbols"/>
              <a:buNone/>
              <a:defRPr sz="18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8" name="Google Shape;598;p5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Format B)">
  <p:cSld name="Blank (Format B)">
    <p:spTree>
      <p:nvGrpSpPr>
        <p:cNvPr id="1" name="Shape 599"/>
        <p:cNvGrpSpPr/>
        <p:nvPr/>
      </p:nvGrpSpPr>
      <p:grpSpPr>
        <a:xfrm>
          <a:off x="0" y="0"/>
          <a:ext cx="0" cy="0"/>
          <a:chOff x="0" y="0"/>
          <a:chExt cx="0" cy="0"/>
        </a:xfrm>
      </p:grpSpPr>
      <p:sp>
        <p:nvSpPr>
          <p:cNvPr id="600" name="Google Shape;600;p5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55"/>
          <p:cNvSpPr txBox="1">
            <a:spLocks noGrp="1"/>
          </p:cNvSpPr>
          <p:nvPr>
            <p:ph type="title"/>
          </p:nvPr>
        </p:nvSpPr>
        <p:spPr>
          <a:xfrm>
            <a:off x="1371544" y="121850"/>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02" name="Google Shape;602;p55"/>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4 Right">
  <p:cSld name="1/4 Right">
    <p:spTree>
      <p:nvGrpSpPr>
        <p:cNvPr id="1" name="Shape 603"/>
        <p:cNvGrpSpPr/>
        <p:nvPr/>
      </p:nvGrpSpPr>
      <p:grpSpPr>
        <a:xfrm>
          <a:off x="0" y="0"/>
          <a:ext cx="0" cy="0"/>
          <a:chOff x="0" y="0"/>
          <a:chExt cx="0" cy="0"/>
        </a:xfrm>
      </p:grpSpPr>
      <p:sp>
        <p:nvSpPr>
          <p:cNvPr id="604" name="Google Shape;604;p56"/>
          <p:cNvSpPr/>
          <p:nvPr/>
        </p:nvSpPr>
        <p:spPr>
          <a:xfrm>
            <a:off x="6773141"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05" name="Google Shape;605;p56"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606" name="Google Shape;606;p56"/>
          <p:cNvSpPr txBox="1">
            <a:spLocks noGrp="1"/>
          </p:cNvSpPr>
          <p:nvPr>
            <p:ph type="body" idx="1"/>
          </p:nvPr>
        </p:nvSpPr>
        <p:spPr>
          <a:xfrm>
            <a:off x="308642" y="1000124"/>
            <a:ext cx="6159000" cy="359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7" name="Google Shape;607;p56"/>
          <p:cNvSpPr txBox="1">
            <a:spLocks noGrp="1"/>
          </p:cNvSpPr>
          <p:nvPr>
            <p:ph type="title"/>
          </p:nvPr>
        </p:nvSpPr>
        <p:spPr>
          <a:xfrm>
            <a:off x="308642" y="127642"/>
            <a:ext cx="61590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8" name="Google Shape;608;p5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9" name="Google Shape;609;p56"/>
          <p:cNvSpPr txBox="1">
            <a:spLocks noGrp="1"/>
          </p:cNvSpPr>
          <p:nvPr>
            <p:ph type="body" idx="2"/>
          </p:nvPr>
        </p:nvSpPr>
        <p:spPr>
          <a:xfrm>
            <a:off x="6957737" y="1497468"/>
            <a:ext cx="2001600" cy="15666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610"/>
        <p:cNvGrpSpPr/>
        <p:nvPr/>
      </p:nvGrpSpPr>
      <p:grpSpPr>
        <a:xfrm>
          <a:off x="0" y="0"/>
          <a:ext cx="0" cy="0"/>
          <a:chOff x="0" y="0"/>
          <a:chExt cx="0" cy="0"/>
        </a:xfrm>
      </p:grpSpPr>
      <p:sp>
        <p:nvSpPr>
          <p:cNvPr id="611" name="Google Shape;611;p57"/>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612" name="Google Shape;612;p57"/>
          <p:cNvSpPr/>
          <p:nvPr/>
        </p:nvSpPr>
        <p:spPr>
          <a:xfrm>
            <a:off x="0" y="3395639"/>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613" name="Google Shape;613;p57"/>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14" name="Google Shape;614;p57"/>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615"/>
        <p:cNvGrpSpPr/>
        <p:nvPr/>
      </p:nvGrpSpPr>
      <p:grpSpPr>
        <a:xfrm>
          <a:off x="0" y="0"/>
          <a:ext cx="0" cy="0"/>
          <a:chOff x="0" y="0"/>
          <a:chExt cx="0" cy="0"/>
        </a:xfrm>
      </p:grpSpPr>
      <p:sp>
        <p:nvSpPr>
          <p:cNvPr id="616" name="Google Shape;616;p58"/>
          <p:cNvSpPr/>
          <p:nvPr/>
        </p:nvSpPr>
        <p:spPr>
          <a:xfrm>
            <a:off x="0" y="566530"/>
            <a:ext cx="9144000" cy="120300"/>
          </a:xfrm>
          <a:prstGeom prst="rect">
            <a:avLst/>
          </a:prstGeom>
          <a:solidFill>
            <a:schemeClr val="accent2">
              <a:alpha val="72156"/>
            </a:schemeClr>
          </a:solidFill>
          <a:ln>
            <a:noFill/>
          </a:ln>
        </p:spPr>
        <p:txBody>
          <a:bodyPr spcFirstLastPara="1" wrap="square" lIns="46750" tIns="23375" rIns="46750" bIns="233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17" name="Google Shape;617;p58"/>
          <p:cNvSpPr/>
          <p:nvPr/>
        </p:nvSpPr>
        <p:spPr>
          <a:xfrm>
            <a:off x="180833" y="0"/>
            <a:ext cx="1187400" cy="5143500"/>
          </a:xfrm>
          <a:prstGeom prst="rect">
            <a:avLst/>
          </a:prstGeom>
          <a:solidFill>
            <a:schemeClr val="accent1"/>
          </a:solidFill>
          <a:ln>
            <a:noFill/>
          </a:ln>
        </p:spPr>
        <p:txBody>
          <a:bodyPr spcFirstLastPara="1" wrap="square" lIns="46750" tIns="23375" rIns="46750" bIns="233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618" name="Google Shape;618;p58" descr="A close up of a sign&#10;&#10;Description automatically generated"/>
          <p:cNvPicPr preferRelativeResize="0"/>
          <p:nvPr/>
        </p:nvPicPr>
        <p:blipFill rotWithShape="1">
          <a:blip r:embed="rId2">
            <a:alphaModFix/>
          </a:blip>
          <a:srcRect/>
          <a:stretch/>
        </p:blipFill>
        <p:spPr>
          <a:xfrm>
            <a:off x="397409" y="156218"/>
            <a:ext cx="747974" cy="299191"/>
          </a:xfrm>
          <a:prstGeom prst="rect">
            <a:avLst/>
          </a:prstGeom>
          <a:noFill/>
          <a:ln>
            <a:noFill/>
          </a:ln>
        </p:spPr>
      </p:pic>
      <p:sp>
        <p:nvSpPr>
          <p:cNvPr id="619" name="Google Shape;619;p58"/>
          <p:cNvSpPr txBox="1">
            <a:spLocks noGrp="1"/>
          </p:cNvSpPr>
          <p:nvPr>
            <p:ph type="title"/>
          </p:nvPr>
        </p:nvSpPr>
        <p:spPr>
          <a:xfrm>
            <a:off x="1595421" y="149771"/>
            <a:ext cx="7287900" cy="406800"/>
          </a:xfrm>
          <a:prstGeom prst="rect">
            <a:avLst/>
          </a:prstGeom>
          <a:noFill/>
          <a:ln>
            <a:noFill/>
          </a:ln>
        </p:spPr>
        <p:txBody>
          <a:bodyPr spcFirstLastPara="1" wrap="square" lIns="46750" tIns="23375" rIns="46750" bIns="23375" anchor="ctr" anchorCtr="0">
            <a:normAutofit/>
          </a:bodyPr>
          <a:lstStyle>
            <a:lvl1pPr lvl="0" algn="l">
              <a:lnSpc>
                <a:spcPct val="90000"/>
              </a:lnSpc>
              <a:spcBef>
                <a:spcPts val="0"/>
              </a:spcBef>
              <a:spcAft>
                <a:spcPts val="0"/>
              </a:spcAft>
              <a:buClr>
                <a:srgbClr val="0D6CB9"/>
              </a:buClr>
              <a:buSzPts val="2700"/>
              <a:buFont typeface="Calibri"/>
              <a:buNone/>
              <a:defRPr sz="2700">
                <a:solidFill>
                  <a:srgbClr val="0D6CB9"/>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0" name="Google Shape;620;p58"/>
          <p:cNvSpPr txBox="1">
            <a:spLocks noGrp="1"/>
          </p:cNvSpPr>
          <p:nvPr>
            <p:ph type="body" idx="1"/>
          </p:nvPr>
        </p:nvSpPr>
        <p:spPr>
          <a:xfrm>
            <a:off x="1595421" y="973666"/>
            <a:ext cx="7287900" cy="3603300"/>
          </a:xfrm>
          <a:prstGeom prst="rect">
            <a:avLst/>
          </a:prstGeom>
          <a:noFill/>
          <a:ln>
            <a:noFill/>
          </a:ln>
        </p:spPr>
        <p:txBody>
          <a:bodyPr spcFirstLastPara="1" wrap="square" lIns="46750" tIns="23375" rIns="46750" bIns="233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1" name="Google Shape;621;p58"/>
          <p:cNvSpPr txBox="1">
            <a:spLocks noGrp="1"/>
          </p:cNvSpPr>
          <p:nvPr>
            <p:ph type="sldNum" idx="12"/>
          </p:nvPr>
        </p:nvSpPr>
        <p:spPr>
          <a:xfrm>
            <a:off x="8775326" y="4968063"/>
            <a:ext cx="356100" cy="175500"/>
          </a:xfrm>
          <a:prstGeom prst="rect">
            <a:avLst/>
          </a:prstGeom>
          <a:noFill/>
          <a:ln>
            <a:noFill/>
          </a:ln>
        </p:spPr>
        <p:txBody>
          <a:bodyPr spcFirstLastPara="1" wrap="square" lIns="46750" tIns="23375" rIns="46750" bIns="233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22" name="Google Shape;622;p58"/>
          <p:cNvSpPr txBox="1">
            <a:spLocks noGrp="1"/>
          </p:cNvSpPr>
          <p:nvPr>
            <p:ph type="body" idx="2"/>
          </p:nvPr>
        </p:nvSpPr>
        <p:spPr>
          <a:xfrm>
            <a:off x="1371601" y="4968063"/>
            <a:ext cx="7393200" cy="175500"/>
          </a:xfrm>
          <a:prstGeom prst="rect">
            <a:avLst/>
          </a:prstGeom>
          <a:noFill/>
          <a:ln>
            <a:noFill/>
          </a:ln>
        </p:spPr>
        <p:txBody>
          <a:bodyPr spcFirstLastPara="1" wrap="square" lIns="46750" tIns="23375" rIns="46750" bIns="233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Divider 1">
  <p:cSld name="Section Divider 1">
    <p:spTree>
      <p:nvGrpSpPr>
        <p:cNvPr id="1" name="Shape 623"/>
        <p:cNvGrpSpPr/>
        <p:nvPr/>
      </p:nvGrpSpPr>
      <p:grpSpPr>
        <a:xfrm>
          <a:off x="0" y="0"/>
          <a:ext cx="0" cy="0"/>
          <a:chOff x="0" y="0"/>
          <a:chExt cx="0" cy="0"/>
        </a:xfrm>
      </p:grpSpPr>
      <p:sp>
        <p:nvSpPr>
          <p:cNvPr id="624" name="Google Shape;624;p59"/>
          <p:cNvSpPr/>
          <p:nvPr/>
        </p:nvSpPr>
        <p:spPr>
          <a:xfrm>
            <a:off x="2303393" y="0"/>
            <a:ext cx="6840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5" name="Google Shape;625;p59"/>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26" name="Google Shape;626;p59"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627" name="Google Shape;627;p59"/>
          <p:cNvSpPr txBox="1">
            <a:spLocks noGrp="1"/>
          </p:cNvSpPr>
          <p:nvPr>
            <p:ph type="ctrTitle"/>
          </p:nvPr>
        </p:nvSpPr>
        <p:spPr>
          <a:xfrm>
            <a:off x="200830" y="1593164"/>
            <a:ext cx="84234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8"/>
        <p:cNvGrpSpPr/>
        <p:nvPr/>
      </p:nvGrpSpPr>
      <p:grpSpPr>
        <a:xfrm>
          <a:off x="0" y="0"/>
          <a:ext cx="0" cy="0"/>
          <a:chOff x="0" y="0"/>
          <a:chExt cx="0" cy="0"/>
        </a:xfrm>
      </p:grpSpPr>
      <p:sp>
        <p:nvSpPr>
          <p:cNvPr id="629" name="Google Shape;629;p60"/>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30" name="Google Shape;630;p6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1" name="Google Shape;631;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634"/>
        <p:cNvGrpSpPr/>
        <p:nvPr/>
      </p:nvGrpSpPr>
      <p:grpSpPr>
        <a:xfrm>
          <a:off x="0" y="0"/>
          <a:ext cx="0" cy="0"/>
          <a:chOff x="0" y="0"/>
          <a:chExt cx="0" cy="0"/>
        </a:xfrm>
      </p:grpSpPr>
      <p:sp>
        <p:nvSpPr>
          <p:cNvPr id="635" name="Google Shape;635;p62"/>
          <p:cNvSpPr/>
          <p:nvPr/>
        </p:nvSpPr>
        <p:spPr>
          <a:xfrm>
            <a:off x="0" y="1"/>
            <a:ext cx="9144000" cy="3882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636" name="Google Shape;636;p62"/>
          <p:cNvSpPr txBox="1"/>
          <p:nvPr/>
        </p:nvSpPr>
        <p:spPr>
          <a:xfrm>
            <a:off x="828643" y="1002688"/>
            <a:ext cx="5841900" cy="3437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1"/>
              </a:buClr>
              <a:buSzPts val="4100"/>
              <a:buFont typeface="Calibri"/>
              <a:buNone/>
            </a:pPr>
            <a:endParaRPr sz="4100" b="1" i="0" u="none" strike="noStrike" cap="none">
              <a:solidFill>
                <a:schemeClr val="accent5"/>
              </a:solidFill>
              <a:latin typeface="Calibri"/>
              <a:ea typeface="Calibri"/>
              <a:cs typeface="Calibri"/>
              <a:sym typeface="Calibri"/>
            </a:endParaRPr>
          </a:p>
        </p:txBody>
      </p:sp>
      <p:sp>
        <p:nvSpPr>
          <p:cNvPr id="637" name="Google Shape;637;p62"/>
          <p:cNvSpPr txBox="1">
            <a:spLocks noGrp="1"/>
          </p:cNvSpPr>
          <p:nvPr>
            <p:ph type="ctrTitle"/>
          </p:nvPr>
        </p:nvSpPr>
        <p:spPr>
          <a:xfrm>
            <a:off x="942356" y="1793951"/>
            <a:ext cx="5624700" cy="1773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100"/>
              <a:buFont typeface="Calibri"/>
              <a:buNone/>
              <a:defRPr sz="4100" b="1">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38" name="Google Shape;638;p62"/>
          <p:cNvPicPr preferRelativeResize="0"/>
          <p:nvPr/>
        </p:nvPicPr>
        <p:blipFill rotWithShape="1">
          <a:blip r:embed="rId2">
            <a:alphaModFix/>
          </a:blip>
          <a:srcRect/>
          <a:stretch/>
        </p:blipFill>
        <p:spPr>
          <a:xfrm>
            <a:off x="962420" y="1138522"/>
            <a:ext cx="1043941" cy="521972"/>
          </a:xfrm>
          <a:prstGeom prst="rect">
            <a:avLst/>
          </a:prstGeom>
          <a:noFill/>
          <a:ln>
            <a:noFill/>
          </a:ln>
        </p:spPr>
      </p:pic>
      <p:sp>
        <p:nvSpPr>
          <p:cNvPr id="639" name="Google Shape;639;p62"/>
          <p:cNvSpPr txBox="1">
            <a:spLocks noGrp="1"/>
          </p:cNvSpPr>
          <p:nvPr>
            <p:ph type="body" idx="1"/>
          </p:nvPr>
        </p:nvSpPr>
        <p:spPr>
          <a:xfrm>
            <a:off x="962420" y="3649031"/>
            <a:ext cx="5604600" cy="652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800"/>
              <a:buFont typeface="Noto Sans Symbols"/>
              <a:buNone/>
              <a:defRPr sz="1800" b="0" i="0" u="none" strike="noStrike" cap="none">
                <a:solidFill>
                  <a:srgbClr val="000000"/>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rgbClr val="000000"/>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rgbClr val="000000"/>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40" name="Google Shape;640;p62" descr="A blue and black logo&#10;&#10;Description automatically generated"/>
          <p:cNvPicPr preferRelativeResize="0"/>
          <p:nvPr/>
        </p:nvPicPr>
        <p:blipFill rotWithShape="1">
          <a:blip r:embed="rId3">
            <a:alphaModFix/>
          </a:blip>
          <a:srcRect/>
          <a:stretch/>
        </p:blipFill>
        <p:spPr>
          <a:xfrm>
            <a:off x="4937155" y="1078952"/>
            <a:ext cx="1651982" cy="6720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Format A)">
  <p:cSld name="1 Column (Format A)">
    <p:spTree>
      <p:nvGrpSpPr>
        <p:cNvPr id="1" name="Shape 68"/>
        <p:cNvGrpSpPr/>
        <p:nvPr/>
      </p:nvGrpSpPr>
      <p:grpSpPr>
        <a:xfrm>
          <a:off x="0" y="0"/>
          <a:ext cx="0" cy="0"/>
          <a:chOff x="0" y="0"/>
          <a:chExt cx="0" cy="0"/>
        </a:xfrm>
      </p:grpSpPr>
      <p:sp>
        <p:nvSpPr>
          <p:cNvPr id="69" name="Google Shape;69;p8"/>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0" name="Google Shape;70;p8"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71" name="Google Shape;71;p8"/>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8"/>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8"/>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74" name="Google Shape;74;p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641"/>
        <p:cNvGrpSpPr/>
        <p:nvPr/>
      </p:nvGrpSpPr>
      <p:grpSpPr>
        <a:xfrm>
          <a:off x="0" y="0"/>
          <a:ext cx="0" cy="0"/>
          <a:chOff x="0" y="0"/>
          <a:chExt cx="0" cy="0"/>
        </a:xfrm>
      </p:grpSpPr>
      <p:sp>
        <p:nvSpPr>
          <p:cNvPr id="642" name="Google Shape;642;p6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43" name="Google Shape;643;p6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644" name="Google Shape;644;p63"/>
          <p:cNvSpPr txBox="1">
            <a:spLocks noGrp="1"/>
          </p:cNvSpPr>
          <p:nvPr>
            <p:ph type="body" idx="1"/>
          </p:nvPr>
        </p:nvSpPr>
        <p:spPr>
          <a:xfrm>
            <a:off x="329184" y="1078940"/>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45" name="Google Shape;645;p6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46" name="Google Shape;646;p6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647"/>
        <p:cNvGrpSpPr/>
        <p:nvPr/>
      </p:nvGrpSpPr>
      <p:grpSpPr>
        <a:xfrm>
          <a:off x="0" y="0"/>
          <a:ext cx="0" cy="0"/>
          <a:chOff x="0" y="0"/>
          <a:chExt cx="0" cy="0"/>
        </a:xfrm>
      </p:grpSpPr>
      <p:sp>
        <p:nvSpPr>
          <p:cNvPr id="648" name="Google Shape;648;p64"/>
          <p:cNvSpPr/>
          <p:nvPr/>
        </p:nvSpPr>
        <p:spPr>
          <a:xfrm>
            <a:off x="4572000"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9" name="Google Shape;649;p64"/>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0" name="Google Shape;650;p64"/>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2700"/>
              <a:buFont typeface="Calibri"/>
              <a:buNone/>
              <a:defRPr sz="270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1" name="Google Shape;651;p64"/>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52" name="Google Shape;652;p64"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653" name="Google Shape;653;p6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4" name="Google Shape;654;p64"/>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55" name="Google Shape;655;p64" descr="A blue and black logo&#10;&#10;Description automatically generated"/>
          <p:cNvPicPr preferRelativeResize="0"/>
          <p:nvPr/>
        </p:nvPicPr>
        <p:blipFill rotWithShape="1">
          <a:blip r:embed="rId3">
            <a:alphaModFix/>
          </a:blip>
          <a:srcRect/>
          <a:stretch/>
        </p:blipFill>
        <p:spPr>
          <a:xfrm>
            <a:off x="103614" y="83806"/>
            <a:ext cx="1090423" cy="443621"/>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656"/>
        <p:cNvGrpSpPr/>
        <p:nvPr/>
      </p:nvGrpSpPr>
      <p:grpSpPr>
        <a:xfrm>
          <a:off x="0" y="0"/>
          <a:ext cx="0" cy="0"/>
          <a:chOff x="0" y="0"/>
          <a:chExt cx="0" cy="0"/>
        </a:xfrm>
      </p:grpSpPr>
      <p:sp>
        <p:nvSpPr>
          <p:cNvPr id="657" name="Google Shape;657;p65"/>
          <p:cNvSpPr txBox="1">
            <a:spLocks noGrp="1"/>
          </p:cNvSpPr>
          <p:nvPr>
            <p:ph type="body" idx="1"/>
          </p:nvPr>
        </p:nvSpPr>
        <p:spPr>
          <a:xfrm>
            <a:off x="316997"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8" name="Google Shape;658;p65"/>
          <p:cNvSpPr txBox="1">
            <a:spLocks noGrp="1"/>
          </p:cNvSpPr>
          <p:nvPr>
            <p:ph type="body" idx="2"/>
          </p:nvPr>
        </p:nvSpPr>
        <p:spPr>
          <a:xfrm>
            <a:off x="4711004"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9" name="Google Shape;659;p65"/>
          <p:cNvSpPr txBox="1">
            <a:spLocks noGrp="1"/>
          </p:cNvSpPr>
          <p:nvPr>
            <p:ph type="body" idx="3"/>
          </p:nvPr>
        </p:nvSpPr>
        <p:spPr>
          <a:xfrm>
            <a:off x="6908006"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0" name="Google Shape;660;p65"/>
          <p:cNvSpPr txBox="1">
            <a:spLocks noGrp="1"/>
          </p:cNvSpPr>
          <p:nvPr>
            <p:ph type="body" idx="4"/>
          </p:nvPr>
        </p:nvSpPr>
        <p:spPr>
          <a:xfrm>
            <a:off x="2514000" y="1709969"/>
            <a:ext cx="1919100" cy="2733000"/>
          </a:xfrm>
          <a:prstGeom prst="rect">
            <a:avLst/>
          </a:prstGeom>
          <a:noFill/>
          <a:ln>
            <a:noFill/>
          </a:ln>
        </p:spPr>
        <p:txBody>
          <a:bodyPr spcFirstLastPara="1" wrap="square" lIns="68575" tIns="34275" rIns="68575" bIns="34275" anchor="t" anchorCtr="0">
            <a:noAutofit/>
          </a:bodyPr>
          <a:lstStyle>
            <a:lvl1pPr marL="457200" marR="0" lvl="0"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1pPr>
            <a:lvl2pPr marL="914400" marR="0" lvl="1"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23850" algn="l">
              <a:lnSpc>
                <a:spcPct val="100000"/>
              </a:lnSpc>
              <a:spcBef>
                <a:spcPts val="0"/>
              </a:spcBef>
              <a:spcAft>
                <a:spcPts val="0"/>
              </a:spcAft>
              <a:buClr>
                <a:schemeClr val="dk2"/>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1" name="Google Shape;661;p6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62" name="Google Shape;662;p65"/>
          <p:cNvSpPr txBox="1">
            <a:spLocks noGrp="1"/>
          </p:cNvSpPr>
          <p:nvPr>
            <p:ph type="body" idx="5"/>
          </p:nvPr>
        </p:nvSpPr>
        <p:spPr>
          <a:xfrm>
            <a:off x="316995"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3" name="Google Shape;663;p65"/>
          <p:cNvSpPr txBox="1">
            <a:spLocks noGrp="1"/>
          </p:cNvSpPr>
          <p:nvPr>
            <p:ph type="body" idx="6"/>
          </p:nvPr>
        </p:nvSpPr>
        <p:spPr>
          <a:xfrm>
            <a:off x="2514000"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4" name="Google Shape;664;p65"/>
          <p:cNvSpPr txBox="1">
            <a:spLocks noGrp="1"/>
          </p:cNvSpPr>
          <p:nvPr>
            <p:ph type="body" idx="7"/>
          </p:nvPr>
        </p:nvSpPr>
        <p:spPr>
          <a:xfrm>
            <a:off x="4711004"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5" name="Google Shape;665;p65"/>
          <p:cNvSpPr txBox="1">
            <a:spLocks noGrp="1"/>
          </p:cNvSpPr>
          <p:nvPr>
            <p:ph type="body" idx="8"/>
          </p:nvPr>
        </p:nvSpPr>
        <p:spPr>
          <a:xfrm>
            <a:off x="6907249" y="1064668"/>
            <a:ext cx="19191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66" name="Google Shape;666;p6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667" name="Google Shape;667;p6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68" name="Google Shape;668;p6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669"/>
        <p:cNvGrpSpPr/>
        <p:nvPr/>
      </p:nvGrpSpPr>
      <p:grpSpPr>
        <a:xfrm>
          <a:off x="0" y="0"/>
          <a:ext cx="0" cy="0"/>
          <a:chOff x="0" y="0"/>
          <a:chExt cx="0" cy="0"/>
        </a:xfrm>
      </p:grpSpPr>
      <p:sp>
        <p:nvSpPr>
          <p:cNvPr id="670" name="Google Shape;670;p66"/>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71" name="Google Shape;671;p66"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672" name="Google Shape;672;p66"/>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673" name="Google Shape;673;p66"/>
          <p:cNvSpPr/>
          <p:nvPr/>
        </p:nvSpPr>
        <p:spPr>
          <a:xfrm>
            <a:off x="331366" y="1046777"/>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4" name="Google Shape;674;p66"/>
          <p:cNvSpPr/>
          <p:nvPr/>
        </p:nvSpPr>
        <p:spPr>
          <a:xfrm>
            <a:off x="331366" y="1751468"/>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5" name="Google Shape;675;p66"/>
          <p:cNvSpPr/>
          <p:nvPr/>
        </p:nvSpPr>
        <p:spPr>
          <a:xfrm>
            <a:off x="331366" y="2456159"/>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6" name="Google Shape;676;p66"/>
          <p:cNvSpPr/>
          <p:nvPr/>
        </p:nvSpPr>
        <p:spPr>
          <a:xfrm>
            <a:off x="331366" y="3160850"/>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7" name="Google Shape;677;p66"/>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8" name="Google Shape;678;p66"/>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9" name="Google Shape;679;p66"/>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0" name="Google Shape;680;p66"/>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1" name="Google Shape;681;p66"/>
          <p:cNvSpPr/>
          <p:nvPr/>
        </p:nvSpPr>
        <p:spPr>
          <a:xfrm>
            <a:off x="332234" y="3865541"/>
            <a:ext cx="8522700" cy="5379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2" name="Google Shape;682;p66"/>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700"/>
              <a:buFont typeface="Noto Sans Symbols"/>
              <a:buNone/>
              <a:defRPr sz="17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3" name="Google Shape;683;p6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84" name="Google Shape;684;p66"/>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85" name="Google Shape;685;p6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686"/>
        <p:cNvGrpSpPr/>
        <p:nvPr/>
      </p:nvGrpSpPr>
      <p:grpSpPr>
        <a:xfrm>
          <a:off x="0" y="0"/>
          <a:ext cx="0" cy="0"/>
          <a:chOff x="0" y="0"/>
          <a:chExt cx="0" cy="0"/>
        </a:xfrm>
      </p:grpSpPr>
      <p:sp>
        <p:nvSpPr>
          <p:cNvPr id="687" name="Google Shape;687;p6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88" name="Google Shape;688;p67"/>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689" name="Google Shape;689;p6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90" name="Google Shape;690;p6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691"/>
        <p:cNvGrpSpPr/>
        <p:nvPr/>
      </p:nvGrpSpPr>
      <p:grpSpPr>
        <a:xfrm>
          <a:off x="0" y="0"/>
          <a:ext cx="0" cy="0"/>
          <a:chOff x="0" y="0"/>
          <a:chExt cx="0" cy="0"/>
        </a:xfrm>
      </p:grpSpPr>
      <p:sp>
        <p:nvSpPr>
          <p:cNvPr id="692" name="Google Shape;692;p68"/>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93" name="Google Shape;693;p68"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694" name="Google Shape;694;p68"/>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5" name="Google Shape;695;p68"/>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6" name="Google Shape;696;p68"/>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7" name="Google Shape;697;p6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8" name="Google Shape;698;p68"/>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99" name="Google Shape;699;p6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3 Arrow Left">
  <p:cSld name="1/3 Arrow Left">
    <p:spTree>
      <p:nvGrpSpPr>
        <p:cNvPr id="1" name="Shape 700"/>
        <p:cNvGrpSpPr/>
        <p:nvPr/>
      </p:nvGrpSpPr>
      <p:grpSpPr>
        <a:xfrm>
          <a:off x="0" y="0"/>
          <a:ext cx="0" cy="0"/>
          <a:chOff x="0" y="0"/>
          <a:chExt cx="0" cy="0"/>
        </a:xfrm>
      </p:grpSpPr>
      <p:sp>
        <p:nvSpPr>
          <p:cNvPr id="701" name="Google Shape;701;p69"/>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02" name="Google Shape;702;p69"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703" name="Google Shape;703;p69"/>
          <p:cNvSpPr txBox="1">
            <a:spLocks noGrp="1"/>
          </p:cNvSpPr>
          <p:nvPr>
            <p:ph type="body" idx="1"/>
          </p:nvPr>
        </p:nvSpPr>
        <p:spPr>
          <a:xfrm>
            <a:off x="3611004" y="405866"/>
            <a:ext cx="5122800" cy="42009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4" name="Google Shape;704;p69"/>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05" name="Google Shape;705;p69"/>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6" name="Google Shape;706;p6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707"/>
        <p:cNvGrpSpPr/>
        <p:nvPr/>
      </p:nvGrpSpPr>
      <p:grpSpPr>
        <a:xfrm>
          <a:off x="0" y="0"/>
          <a:ext cx="0" cy="0"/>
          <a:chOff x="0" y="0"/>
          <a:chExt cx="0" cy="0"/>
        </a:xfrm>
      </p:grpSpPr>
      <p:sp>
        <p:nvSpPr>
          <p:cNvPr id="708" name="Google Shape;708;p70"/>
          <p:cNvSpPr txBox="1">
            <a:spLocks noGrp="1"/>
          </p:cNvSpPr>
          <p:nvPr>
            <p:ph type="body" idx="1"/>
          </p:nvPr>
        </p:nvSpPr>
        <p:spPr>
          <a:xfrm>
            <a:off x="2866262" y="675167"/>
            <a:ext cx="5969700" cy="3897300"/>
          </a:xfrm>
          <a:prstGeom prst="rect">
            <a:avLst/>
          </a:prstGeom>
          <a:noFill/>
          <a:ln>
            <a:noFill/>
          </a:ln>
        </p:spPr>
        <p:txBody>
          <a:bodyPr spcFirstLastPara="1" wrap="square" lIns="68575" tIns="34275" rIns="68575" bIns="34275" anchor="ctr"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9" name="Google Shape;709;p70"/>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10" name="Google Shape;710;p70"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711" name="Google Shape;711;p70"/>
          <p:cNvSpPr txBox="1">
            <a:spLocks noGrp="1"/>
          </p:cNvSpPr>
          <p:nvPr>
            <p:ph type="ctrTitle"/>
          </p:nvPr>
        </p:nvSpPr>
        <p:spPr>
          <a:xfrm>
            <a:off x="200830" y="1593164"/>
            <a:ext cx="19899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2" name="Google Shape;712;p7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13" name="Google Shape;713;p7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714"/>
        <p:cNvGrpSpPr/>
        <p:nvPr/>
      </p:nvGrpSpPr>
      <p:grpSpPr>
        <a:xfrm>
          <a:off x="0" y="0"/>
          <a:ext cx="0" cy="0"/>
          <a:chOff x="0" y="0"/>
          <a:chExt cx="0" cy="0"/>
        </a:xfrm>
      </p:grpSpPr>
      <p:sp>
        <p:nvSpPr>
          <p:cNvPr id="715" name="Google Shape;715;p71"/>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16" name="Google Shape;716;p71"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717" name="Google Shape;717;p71"/>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8" name="Google Shape;718;p71"/>
          <p:cNvSpPr txBox="1">
            <a:spLocks noGrp="1"/>
          </p:cNvSpPr>
          <p:nvPr>
            <p:ph type="body" idx="1"/>
          </p:nvPr>
        </p:nvSpPr>
        <p:spPr>
          <a:xfrm>
            <a:off x="3337591" y="701749"/>
            <a:ext cx="5396400" cy="39048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9" name="Google Shape;719;p7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20" name="Google Shape;720;p7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721"/>
        <p:cNvGrpSpPr/>
        <p:nvPr/>
      </p:nvGrpSpPr>
      <p:grpSpPr>
        <a:xfrm>
          <a:off x="0" y="0"/>
          <a:ext cx="0" cy="0"/>
          <a:chOff x="0" y="0"/>
          <a:chExt cx="0" cy="0"/>
        </a:xfrm>
      </p:grpSpPr>
      <p:sp>
        <p:nvSpPr>
          <p:cNvPr id="722" name="Google Shape;722;p72"/>
          <p:cNvSpPr/>
          <p:nvPr/>
        </p:nvSpPr>
        <p:spPr>
          <a:xfrm>
            <a:off x="0" y="2180062"/>
            <a:ext cx="9144000" cy="122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Calibri"/>
              <a:ea typeface="Calibri"/>
              <a:cs typeface="Calibri"/>
              <a:sym typeface="Calibri"/>
            </a:endParaRPr>
          </a:p>
        </p:txBody>
      </p:sp>
      <p:sp>
        <p:nvSpPr>
          <p:cNvPr id="723" name="Google Shape;723;p72"/>
          <p:cNvSpPr/>
          <p:nvPr/>
        </p:nvSpPr>
        <p:spPr>
          <a:xfrm>
            <a:off x="0" y="3395639"/>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724" name="Google Shape;724;p72"/>
          <p:cNvSpPr txBox="1">
            <a:spLocks noGrp="1"/>
          </p:cNvSpPr>
          <p:nvPr>
            <p:ph type="ctrTitle"/>
          </p:nvPr>
        </p:nvSpPr>
        <p:spPr>
          <a:xfrm>
            <a:off x="253746" y="2244389"/>
            <a:ext cx="8655000" cy="109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25" name="Google Shape;725;p72"/>
          <p:cNvPicPr preferRelativeResize="0"/>
          <p:nvPr/>
        </p:nvPicPr>
        <p:blipFill rotWithShape="1">
          <a:blip r:embed="rId2">
            <a:alphaModFix/>
          </a:blip>
          <a:srcRect/>
          <a:stretch/>
        </p:blipFill>
        <p:spPr>
          <a:xfrm>
            <a:off x="182878" y="215899"/>
            <a:ext cx="1043941" cy="521972"/>
          </a:xfrm>
          <a:prstGeom prst="rect">
            <a:avLst/>
          </a:prstGeom>
          <a:noFill/>
          <a:ln>
            <a:noFill/>
          </a:ln>
        </p:spPr>
      </p:pic>
      <p:pic>
        <p:nvPicPr>
          <p:cNvPr id="726" name="Google Shape;726;p7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Format A)">
  <p:cSld name="Sub-Title  (Format A)">
    <p:spTree>
      <p:nvGrpSpPr>
        <p:cNvPr id="1" name="Shape 75"/>
        <p:cNvGrpSpPr/>
        <p:nvPr/>
      </p:nvGrpSpPr>
      <p:grpSpPr>
        <a:xfrm>
          <a:off x="0" y="0"/>
          <a:ext cx="0" cy="0"/>
          <a:chOff x="0" y="0"/>
          <a:chExt cx="0" cy="0"/>
        </a:xfrm>
      </p:grpSpPr>
      <p:sp>
        <p:nvSpPr>
          <p:cNvPr id="76" name="Google Shape;76;p9"/>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7" name="Google Shape;77;p9"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78" name="Google Shape;78;p9"/>
          <p:cNvSpPr txBox="1">
            <a:spLocks noGrp="1"/>
          </p:cNvSpPr>
          <p:nvPr>
            <p:ph type="title"/>
          </p:nvPr>
        </p:nvSpPr>
        <p:spPr>
          <a:xfrm>
            <a:off x="329183" y="146021"/>
            <a:ext cx="85020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9"/>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80" name="Google Shape;80;p9"/>
          <p:cNvSpPr txBox="1">
            <a:spLocks noGrp="1"/>
          </p:cNvSpPr>
          <p:nvPr>
            <p:ph type="body" idx="1"/>
          </p:nvPr>
        </p:nvSpPr>
        <p:spPr>
          <a:xfrm>
            <a:off x="329184" y="1207604"/>
            <a:ext cx="8497200" cy="3252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Google Shape;81;p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9"/>
          <p:cNvSpPr txBox="1">
            <a:spLocks noGrp="1"/>
          </p:cNvSpPr>
          <p:nvPr>
            <p:ph type="body" idx="2"/>
          </p:nvPr>
        </p:nvSpPr>
        <p:spPr>
          <a:xfrm>
            <a:off x="329183" y="572191"/>
            <a:ext cx="8502000" cy="340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2"/>
              </a:buClr>
              <a:buSzPts val="2100"/>
              <a:buFont typeface="Noto Sans Symbols"/>
              <a:buNone/>
              <a:defRPr sz="21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727"/>
        <p:cNvGrpSpPr/>
        <p:nvPr/>
      </p:nvGrpSpPr>
      <p:grpSpPr>
        <a:xfrm>
          <a:off x="0" y="0"/>
          <a:ext cx="0" cy="0"/>
          <a:chOff x="0" y="0"/>
          <a:chExt cx="0" cy="0"/>
        </a:xfrm>
      </p:grpSpPr>
      <p:sp>
        <p:nvSpPr>
          <p:cNvPr id="728" name="Google Shape;728;p73"/>
          <p:cNvSpPr txBox="1">
            <a:spLocks noGrp="1"/>
          </p:cNvSpPr>
          <p:nvPr>
            <p:ph type="title"/>
          </p:nvPr>
        </p:nvSpPr>
        <p:spPr>
          <a:xfrm>
            <a:off x="1371599" y="138848"/>
            <a:ext cx="74547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9" name="Google Shape;729;p73"/>
          <p:cNvSpPr txBox="1">
            <a:spLocks noGrp="1"/>
          </p:cNvSpPr>
          <p:nvPr>
            <p:ph type="body" idx="1"/>
          </p:nvPr>
        </p:nvSpPr>
        <p:spPr>
          <a:xfrm>
            <a:off x="329184" y="983242"/>
            <a:ext cx="8497200" cy="3825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0" name="Google Shape;730;p7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31" name="Google Shape;731;p73"/>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32" name="Google Shape;732;p73"/>
          <p:cNvPicPr preferRelativeResize="0"/>
          <p:nvPr/>
        </p:nvPicPr>
        <p:blipFill rotWithShape="1">
          <a:blip r:embed="rId2">
            <a:alphaModFix/>
          </a:blip>
          <a:srcRect/>
          <a:stretch/>
        </p:blipFill>
        <p:spPr>
          <a:xfrm>
            <a:off x="182878" y="215899"/>
            <a:ext cx="1043941" cy="52197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733"/>
        <p:cNvGrpSpPr/>
        <p:nvPr/>
      </p:nvGrpSpPr>
      <p:grpSpPr>
        <a:xfrm>
          <a:off x="0" y="0"/>
          <a:ext cx="0" cy="0"/>
          <a:chOff x="0" y="0"/>
          <a:chExt cx="0" cy="0"/>
        </a:xfrm>
      </p:grpSpPr>
      <p:sp>
        <p:nvSpPr>
          <p:cNvPr id="734" name="Google Shape;734;p74"/>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5" name="Google Shape;735;p74"/>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6" name="Google Shape;736;p7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37" name="Google Shape;737;p74"/>
          <p:cNvSpPr txBox="1">
            <a:spLocks noGrp="1"/>
          </p:cNvSpPr>
          <p:nvPr>
            <p:ph type="body" idx="3"/>
          </p:nvPr>
        </p:nvSpPr>
        <p:spPr>
          <a:xfrm>
            <a:off x="316994"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8" name="Google Shape;738;p74"/>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39" name="Google Shape;739;p74"/>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740" name="Google Shape;740;p7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41" name="Google Shape;741;p7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742"/>
        <p:cNvGrpSpPr/>
        <p:nvPr/>
      </p:nvGrpSpPr>
      <p:grpSpPr>
        <a:xfrm>
          <a:off x="0" y="0"/>
          <a:ext cx="0" cy="0"/>
          <a:chOff x="0" y="0"/>
          <a:chExt cx="0" cy="0"/>
        </a:xfrm>
      </p:grpSpPr>
      <p:sp>
        <p:nvSpPr>
          <p:cNvPr id="743" name="Google Shape;743;p75"/>
          <p:cNvSpPr/>
          <p:nvPr/>
        </p:nvSpPr>
        <p:spPr>
          <a:xfrm>
            <a:off x="5642270" y="0"/>
            <a:ext cx="3501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4" name="Google Shape;744;p75"/>
          <p:cNvSpPr/>
          <p:nvPr/>
        </p:nvSpPr>
        <p:spPr>
          <a:xfrm rot="5400000">
            <a:off x="3564770" y="2074050"/>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45" name="Google Shape;745;p75"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746" name="Google Shape;746;p75"/>
          <p:cNvSpPr txBox="1">
            <a:spLocks noGrp="1"/>
          </p:cNvSpPr>
          <p:nvPr>
            <p:ph type="body" idx="1"/>
          </p:nvPr>
        </p:nvSpPr>
        <p:spPr>
          <a:xfrm>
            <a:off x="308642" y="1000124"/>
            <a:ext cx="52671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7" name="Google Shape;747;p75"/>
          <p:cNvSpPr txBox="1">
            <a:spLocks noGrp="1"/>
          </p:cNvSpPr>
          <p:nvPr>
            <p:ph type="title"/>
          </p:nvPr>
        </p:nvSpPr>
        <p:spPr>
          <a:xfrm>
            <a:off x="308642" y="127642"/>
            <a:ext cx="5267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8" name="Google Shape;748;p7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49" name="Google Shape;749;p75"/>
          <p:cNvSpPr txBox="1">
            <a:spLocks noGrp="1"/>
          </p:cNvSpPr>
          <p:nvPr>
            <p:ph type="body" idx="2"/>
          </p:nvPr>
        </p:nvSpPr>
        <p:spPr>
          <a:xfrm>
            <a:off x="6893598" y="1582534"/>
            <a:ext cx="2001600" cy="19785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50" name="Google Shape;750;p75"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751"/>
        <p:cNvGrpSpPr/>
        <p:nvPr/>
      </p:nvGrpSpPr>
      <p:grpSpPr>
        <a:xfrm>
          <a:off x="0" y="0"/>
          <a:ext cx="0" cy="0"/>
          <a:chOff x="0" y="0"/>
          <a:chExt cx="0" cy="0"/>
        </a:xfrm>
      </p:grpSpPr>
      <p:sp>
        <p:nvSpPr>
          <p:cNvPr id="752" name="Google Shape;752;p76"/>
          <p:cNvSpPr/>
          <p:nvPr/>
        </p:nvSpPr>
        <p:spPr>
          <a:xfrm>
            <a:off x="-8172" y="0"/>
            <a:ext cx="45744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53" name="Google Shape;753;p76"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754" name="Google Shape;754;p76"/>
          <p:cNvSpPr txBox="1">
            <a:spLocks noGrp="1"/>
          </p:cNvSpPr>
          <p:nvPr>
            <p:ph type="body" idx="1"/>
          </p:nvPr>
        </p:nvSpPr>
        <p:spPr>
          <a:xfrm>
            <a:off x="295790" y="1838325"/>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5" name="Google Shape;755;p76"/>
          <p:cNvSpPr txBox="1">
            <a:spLocks noGrp="1"/>
          </p:cNvSpPr>
          <p:nvPr>
            <p:ph type="ctrTitle"/>
          </p:nvPr>
        </p:nvSpPr>
        <p:spPr>
          <a:xfrm>
            <a:off x="296079" y="1015403"/>
            <a:ext cx="40569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6" name="Google Shape;756;p76"/>
          <p:cNvSpPr txBox="1">
            <a:spLocks noGrp="1"/>
          </p:cNvSpPr>
          <p:nvPr>
            <p:ph type="body" idx="2"/>
          </p:nvPr>
        </p:nvSpPr>
        <p:spPr>
          <a:xfrm>
            <a:off x="4839504" y="1838324"/>
            <a:ext cx="40569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7" name="Google Shape;757;p7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58" name="Google Shape;758;p76"/>
          <p:cNvSpPr txBox="1">
            <a:spLocks noGrp="1"/>
          </p:cNvSpPr>
          <p:nvPr>
            <p:ph type="body" idx="3"/>
          </p:nvPr>
        </p:nvSpPr>
        <p:spPr>
          <a:xfrm>
            <a:off x="4839504" y="1015403"/>
            <a:ext cx="40569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rgbClr val="F16038"/>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759"/>
        <p:cNvGrpSpPr/>
        <p:nvPr/>
      </p:nvGrpSpPr>
      <p:grpSpPr>
        <a:xfrm>
          <a:off x="0" y="0"/>
          <a:ext cx="0" cy="0"/>
          <a:chOff x="0" y="0"/>
          <a:chExt cx="0" cy="0"/>
        </a:xfrm>
      </p:grpSpPr>
      <p:sp>
        <p:nvSpPr>
          <p:cNvPr id="760" name="Google Shape;760;p77"/>
          <p:cNvSpPr txBox="1">
            <a:spLocks noGrp="1"/>
          </p:cNvSpPr>
          <p:nvPr>
            <p:ph type="body" idx="1"/>
          </p:nvPr>
        </p:nvSpPr>
        <p:spPr>
          <a:xfrm>
            <a:off x="316997"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1" name="Google Shape;761;p77"/>
          <p:cNvSpPr/>
          <p:nvPr/>
        </p:nvSpPr>
        <p:spPr>
          <a:xfrm>
            <a:off x="316995" y="1087325"/>
            <a:ext cx="22713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62" name="Google Shape;762;p77"/>
          <p:cNvSpPr/>
          <p:nvPr/>
        </p:nvSpPr>
        <p:spPr>
          <a:xfrm>
            <a:off x="244906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3" name="Google Shape;763;p77"/>
          <p:cNvSpPr/>
          <p:nvPr/>
        </p:nvSpPr>
        <p:spPr>
          <a:xfrm>
            <a:off x="4581134"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77"/>
          <p:cNvSpPr/>
          <p:nvPr/>
        </p:nvSpPr>
        <p:spPr>
          <a:xfrm>
            <a:off x="6741523" y="1087325"/>
            <a:ext cx="22713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77"/>
          <p:cNvSpPr txBox="1">
            <a:spLocks noGrp="1"/>
          </p:cNvSpPr>
          <p:nvPr>
            <p:ph type="body" idx="2"/>
          </p:nvPr>
        </p:nvSpPr>
        <p:spPr>
          <a:xfrm>
            <a:off x="2449064"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6" name="Google Shape;766;p77"/>
          <p:cNvSpPr txBox="1">
            <a:spLocks noGrp="1"/>
          </p:cNvSpPr>
          <p:nvPr>
            <p:ph type="body" idx="3"/>
          </p:nvPr>
        </p:nvSpPr>
        <p:spPr>
          <a:xfrm>
            <a:off x="4581132"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7" name="Google Shape;767;p77"/>
          <p:cNvSpPr txBox="1">
            <a:spLocks noGrp="1"/>
          </p:cNvSpPr>
          <p:nvPr>
            <p:ph type="body" idx="4"/>
          </p:nvPr>
        </p:nvSpPr>
        <p:spPr>
          <a:xfrm>
            <a:off x="6741523" y="1585445"/>
            <a:ext cx="20523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8" name="Google Shape;768;p7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69" name="Google Shape;769;p77"/>
          <p:cNvSpPr txBox="1">
            <a:spLocks noGrp="1"/>
          </p:cNvSpPr>
          <p:nvPr>
            <p:ph type="body" idx="5"/>
          </p:nvPr>
        </p:nvSpPr>
        <p:spPr>
          <a:xfrm>
            <a:off x="44078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0" name="Google Shape;770;p77"/>
          <p:cNvSpPr txBox="1">
            <a:spLocks noGrp="1"/>
          </p:cNvSpPr>
          <p:nvPr>
            <p:ph type="body" idx="6"/>
          </p:nvPr>
        </p:nvSpPr>
        <p:spPr>
          <a:xfrm>
            <a:off x="268769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1" name="Google Shape;771;p77"/>
          <p:cNvSpPr txBox="1">
            <a:spLocks noGrp="1"/>
          </p:cNvSpPr>
          <p:nvPr>
            <p:ph type="body" idx="7"/>
          </p:nvPr>
        </p:nvSpPr>
        <p:spPr>
          <a:xfrm>
            <a:off x="4814405"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2" name="Google Shape;772;p77"/>
          <p:cNvSpPr txBox="1">
            <a:spLocks noGrp="1"/>
          </p:cNvSpPr>
          <p:nvPr>
            <p:ph type="body" idx="8"/>
          </p:nvPr>
        </p:nvSpPr>
        <p:spPr>
          <a:xfrm>
            <a:off x="6976412" y="1092259"/>
            <a:ext cx="18099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73" name="Google Shape;773;p77"/>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774" name="Google Shape;774;p7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75" name="Google Shape;775;p7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776"/>
        <p:cNvGrpSpPr/>
        <p:nvPr/>
      </p:nvGrpSpPr>
      <p:grpSpPr>
        <a:xfrm>
          <a:off x="0" y="0"/>
          <a:ext cx="0" cy="0"/>
          <a:chOff x="0" y="0"/>
          <a:chExt cx="0" cy="0"/>
        </a:xfrm>
      </p:grpSpPr>
      <p:sp>
        <p:nvSpPr>
          <p:cNvPr id="777" name="Google Shape;777;p78"/>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78" name="Google Shape;778;p78"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779" name="Google Shape;779;p78"/>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0" name="Google Shape;780;p78"/>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1" name="Google Shape;781;p78"/>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782" name="Google Shape;782;p7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3" name="Google Shape;783;p78"/>
          <p:cNvSpPr txBox="1">
            <a:spLocks noGrp="1"/>
          </p:cNvSpPr>
          <p:nvPr>
            <p:ph type="body" idx="2"/>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 Column (Format A)">
  <p:cSld name="1 Column (Format A)">
    <p:spTree>
      <p:nvGrpSpPr>
        <p:cNvPr id="1" name="Shape 784"/>
        <p:cNvGrpSpPr/>
        <p:nvPr/>
      </p:nvGrpSpPr>
      <p:grpSpPr>
        <a:xfrm>
          <a:off x="0" y="0"/>
          <a:ext cx="0" cy="0"/>
          <a:chOff x="0" y="0"/>
          <a:chExt cx="0" cy="0"/>
        </a:xfrm>
      </p:grpSpPr>
      <p:sp>
        <p:nvSpPr>
          <p:cNvPr id="785" name="Google Shape;785;p79"/>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86" name="Google Shape;786;p79"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787" name="Google Shape;787;p79"/>
          <p:cNvSpPr txBox="1">
            <a:spLocks noGrp="1"/>
          </p:cNvSpPr>
          <p:nvPr>
            <p:ph type="title"/>
          </p:nvPr>
        </p:nvSpPr>
        <p:spPr>
          <a:xfrm>
            <a:off x="319573" y="114923"/>
            <a:ext cx="85065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8" name="Google Shape;788;p79"/>
          <p:cNvSpPr txBox="1">
            <a:spLocks noGrp="1"/>
          </p:cNvSpPr>
          <p:nvPr>
            <p:ph type="body" idx="1"/>
          </p:nvPr>
        </p:nvSpPr>
        <p:spPr>
          <a:xfrm>
            <a:off x="329184" y="983243"/>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9" name="Google Shape;789;p79"/>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790" name="Google Shape;790;p7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791"/>
        <p:cNvGrpSpPr/>
        <p:nvPr/>
      </p:nvGrpSpPr>
      <p:grpSpPr>
        <a:xfrm>
          <a:off x="0" y="0"/>
          <a:ext cx="0" cy="0"/>
          <a:chOff x="0" y="0"/>
          <a:chExt cx="0" cy="0"/>
        </a:xfrm>
      </p:grpSpPr>
      <p:sp>
        <p:nvSpPr>
          <p:cNvPr id="792" name="Google Shape;792;p80"/>
          <p:cNvSpPr/>
          <p:nvPr/>
        </p:nvSpPr>
        <p:spPr>
          <a:xfrm>
            <a:off x="6773141"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793" name="Google Shape;793;p80"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794" name="Google Shape;794;p80"/>
          <p:cNvSpPr txBox="1">
            <a:spLocks noGrp="1"/>
          </p:cNvSpPr>
          <p:nvPr>
            <p:ph type="body" idx="1"/>
          </p:nvPr>
        </p:nvSpPr>
        <p:spPr>
          <a:xfrm>
            <a:off x="308642" y="1000124"/>
            <a:ext cx="61590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5" name="Google Shape;795;p80"/>
          <p:cNvSpPr txBox="1">
            <a:spLocks noGrp="1"/>
          </p:cNvSpPr>
          <p:nvPr>
            <p:ph type="title"/>
          </p:nvPr>
        </p:nvSpPr>
        <p:spPr>
          <a:xfrm>
            <a:off x="308642" y="127642"/>
            <a:ext cx="61590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6" name="Google Shape;796;p8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97" name="Google Shape;797;p80"/>
          <p:cNvSpPr txBox="1">
            <a:spLocks noGrp="1"/>
          </p:cNvSpPr>
          <p:nvPr>
            <p:ph type="body" idx="2"/>
          </p:nvPr>
        </p:nvSpPr>
        <p:spPr>
          <a:xfrm>
            <a:off x="6957737" y="1497468"/>
            <a:ext cx="20016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98" name="Google Shape;798;p80"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799"/>
        <p:cNvGrpSpPr/>
        <p:nvPr/>
      </p:nvGrpSpPr>
      <p:grpSpPr>
        <a:xfrm>
          <a:off x="0" y="0"/>
          <a:ext cx="0" cy="0"/>
          <a:chOff x="0" y="0"/>
          <a:chExt cx="0" cy="0"/>
        </a:xfrm>
      </p:grpSpPr>
      <p:sp>
        <p:nvSpPr>
          <p:cNvPr id="800" name="Google Shape;800;p81"/>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01" name="Google Shape;801;p81"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802" name="Google Shape;802;p81"/>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803" name="Google Shape;803;p8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04" name="Google Shape;804;p81" descr="A blue and black logo&#10;&#10;Description automatically generated"/>
          <p:cNvPicPr preferRelativeResize="0"/>
          <p:nvPr/>
        </p:nvPicPr>
        <p:blipFill rotWithShape="1">
          <a:blip r:embed="rId3">
            <a:alphaModFix/>
          </a:blip>
          <a:srcRect/>
          <a:stretch/>
        </p:blipFill>
        <p:spPr>
          <a:xfrm>
            <a:off x="1830917" y="901397"/>
            <a:ext cx="5482165" cy="223033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805"/>
        <p:cNvGrpSpPr/>
        <p:nvPr/>
      </p:nvGrpSpPr>
      <p:grpSpPr>
        <a:xfrm>
          <a:off x="0" y="0"/>
          <a:ext cx="0" cy="0"/>
          <a:chOff x="0" y="0"/>
          <a:chExt cx="0" cy="0"/>
        </a:xfrm>
      </p:grpSpPr>
      <p:sp>
        <p:nvSpPr>
          <p:cNvPr id="806" name="Google Shape;806;p82"/>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7" name="Google Shape;807;p82"/>
          <p:cNvSpPr/>
          <p:nvPr/>
        </p:nvSpPr>
        <p:spPr>
          <a:xfrm>
            <a:off x="316995" y="1135170"/>
            <a:ext cx="1833000" cy="450300"/>
          </a:xfrm>
          <a:prstGeom prst="homePlate">
            <a:avLst>
              <a:gd name="adj" fmla="val 50000"/>
            </a:avLst>
          </a:prstGeom>
          <a:solidFill>
            <a:srgbClr val="FCDED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08" name="Google Shape;808;p82"/>
          <p:cNvSpPr/>
          <p:nvPr/>
        </p:nvSpPr>
        <p:spPr>
          <a:xfrm>
            <a:off x="2018103" y="1135170"/>
            <a:ext cx="1833000" cy="450300"/>
          </a:xfrm>
          <a:prstGeom prst="chevron">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09" name="Google Shape;809;p82"/>
          <p:cNvSpPr/>
          <p:nvPr/>
        </p:nvSpPr>
        <p:spPr>
          <a:xfrm>
            <a:off x="5420319" y="1135170"/>
            <a:ext cx="1833000" cy="450300"/>
          </a:xfrm>
          <a:prstGeom prst="chevron">
            <a:avLst>
              <a:gd name="adj" fmla="val 50000"/>
            </a:avLst>
          </a:prstGeom>
          <a:solidFill>
            <a:srgbClr val="3D98C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10" name="Google Shape;810;p82"/>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11" name="Google Shape;811;p82"/>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2" name="Google Shape;812;p82"/>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3" name="Google Shape;813;p82"/>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4" name="Google Shape;814;p8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15" name="Google Shape;815;p82"/>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6" name="Google Shape;816;p82"/>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7" name="Google Shape;817;p82"/>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8" name="Google Shape;818;p82"/>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9" name="Google Shape;819;p82"/>
          <p:cNvSpPr/>
          <p:nvPr/>
        </p:nvSpPr>
        <p:spPr>
          <a:xfrm>
            <a:off x="3719211" y="1140104"/>
            <a:ext cx="1833000" cy="450300"/>
          </a:xfrm>
          <a:prstGeom prst="chevron">
            <a:avLst>
              <a:gd name="adj" fmla="val 50000"/>
            </a:avLst>
          </a:prstGeom>
          <a:solidFill>
            <a:srgbClr val="CDE0F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20" name="Google Shape;820;p82"/>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accent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accent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1" name="Google Shape;821;p82"/>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22" name="Google Shape;822;p8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823" name="Google Shape;823;p82"/>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24" name="Google Shape;824;p8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0"/>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5" name="Google Shape;85;p10"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86" name="Google Shape;86;p10"/>
          <p:cNvSpPr txBox="1">
            <a:spLocks noGrp="1"/>
          </p:cNvSpPr>
          <p:nvPr>
            <p:ph type="title"/>
          </p:nvPr>
        </p:nvSpPr>
        <p:spPr>
          <a:xfrm>
            <a:off x="534285" y="114922"/>
            <a:ext cx="8341200" cy="563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700"/>
              <a:buFont typeface="Calibri"/>
              <a:buNone/>
              <a:defRPr sz="27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0"/>
          <p:cNvSpPr txBox="1">
            <a:spLocks noGrp="1"/>
          </p:cNvSpPr>
          <p:nvPr>
            <p:ph type="body" idx="1"/>
          </p:nvPr>
        </p:nvSpPr>
        <p:spPr>
          <a:xfrm>
            <a:off x="534285" y="1121738"/>
            <a:ext cx="79680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accent2"/>
              </a:buClr>
              <a:buSzPts val="1500"/>
              <a:buFont typeface="Noto Sans Symbols"/>
              <a:buChar char="▪"/>
              <a:defRPr sz="1500" b="0" i="0" u="none" strike="noStrike" cap="none">
                <a:solidFill>
                  <a:schemeClr val="accen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10"/>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89" name="Google Shape;89;p10"/>
          <p:cNvSpPr txBox="1">
            <a:spLocks noGrp="1"/>
          </p:cNvSpPr>
          <p:nvPr>
            <p:ph type="ftr" idx="11"/>
          </p:nvPr>
        </p:nvSpPr>
        <p:spPr>
          <a:xfrm>
            <a:off x="3028950" y="4908254"/>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10"/>
          <p:cNvSpPr txBox="1">
            <a:spLocks noGrp="1"/>
          </p:cNvSpPr>
          <p:nvPr>
            <p:ph type="dt" idx="10"/>
          </p:nvPr>
        </p:nvSpPr>
        <p:spPr>
          <a:xfrm>
            <a:off x="178594" y="4903472"/>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sldNum" idx="12"/>
          </p:nvPr>
        </p:nvSpPr>
        <p:spPr>
          <a:xfrm>
            <a:off x="6908006" y="4896845"/>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825"/>
        <p:cNvGrpSpPr/>
        <p:nvPr/>
      </p:nvGrpSpPr>
      <p:grpSpPr>
        <a:xfrm>
          <a:off x="0" y="0"/>
          <a:ext cx="0" cy="0"/>
          <a:chOff x="0" y="0"/>
          <a:chExt cx="0" cy="0"/>
        </a:xfrm>
      </p:grpSpPr>
      <p:sp>
        <p:nvSpPr>
          <p:cNvPr id="826" name="Google Shape;826;p83"/>
          <p:cNvSpPr/>
          <p:nvPr/>
        </p:nvSpPr>
        <p:spPr>
          <a:xfrm>
            <a:off x="2303393" y="0"/>
            <a:ext cx="68406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27" name="Google Shape;827;p83"/>
          <p:cNvSpPr/>
          <p:nvPr/>
        </p:nvSpPr>
        <p:spPr>
          <a:xfrm>
            <a:off x="-8173" y="0"/>
            <a:ext cx="2370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28" name="Google Shape;828;p83"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829" name="Google Shape;829;p83"/>
          <p:cNvSpPr txBox="1">
            <a:spLocks noGrp="1"/>
          </p:cNvSpPr>
          <p:nvPr>
            <p:ph type="ctrTitle"/>
          </p:nvPr>
        </p:nvSpPr>
        <p:spPr>
          <a:xfrm>
            <a:off x="200830" y="1593164"/>
            <a:ext cx="84234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4100"/>
              <a:buFont typeface="Calibri"/>
              <a:buNone/>
              <a:defRPr sz="4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30" name="Google Shape;830;p83" descr="A white text on a black background&#10;&#10;Description automatically generated"/>
          <p:cNvPicPr preferRelativeResize="0"/>
          <p:nvPr/>
        </p:nvPicPr>
        <p:blipFill rotWithShape="1">
          <a:blip r:embed="rId3">
            <a:alphaModFix/>
          </a:blip>
          <a:srcRect/>
          <a:stretch/>
        </p:blipFill>
        <p:spPr>
          <a:xfrm>
            <a:off x="7957511" y="83806"/>
            <a:ext cx="1090422" cy="443438"/>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831"/>
        <p:cNvGrpSpPr/>
        <p:nvPr/>
      </p:nvGrpSpPr>
      <p:grpSpPr>
        <a:xfrm>
          <a:off x="0" y="0"/>
          <a:ext cx="0" cy="0"/>
          <a:chOff x="0" y="0"/>
          <a:chExt cx="0" cy="0"/>
        </a:xfrm>
      </p:grpSpPr>
      <p:sp>
        <p:nvSpPr>
          <p:cNvPr id="832" name="Google Shape;832;p84"/>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33" name="Google Shape;833;p84"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834" name="Google Shape;834;p84"/>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835" name="Google Shape;835;p84"/>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84"/>
          <p:cNvSpPr/>
          <p:nvPr/>
        </p:nvSpPr>
        <p:spPr>
          <a:xfrm>
            <a:off x="331366" y="2260545"/>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84"/>
          <p:cNvSpPr/>
          <p:nvPr/>
        </p:nvSpPr>
        <p:spPr>
          <a:xfrm>
            <a:off x="331366" y="332968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84"/>
          <p:cNvSpPr txBox="1">
            <a:spLocks noGrp="1"/>
          </p:cNvSpPr>
          <p:nvPr>
            <p:ph type="body" idx="1"/>
          </p:nvPr>
        </p:nvSpPr>
        <p:spPr>
          <a:xfrm>
            <a:off x="890983" y="231524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9" name="Google Shape;839;p84"/>
          <p:cNvSpPr txBox="1">
            <a:spLocks noGrp="1"/>
          </p:cNvSpPr>
          <p:nvPr>
            <p:ph type="body" idx="2"/>
          </p:nvPr>
        </p:nvSpPr>
        <p:spPr>
          <a:xfrm>
            <a:off x="890983" y="3384382"/>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0" name="Google Shape;840;p84"/>
          <p:cNvSpPr txBox="1">
            <a:spLocks noGrp="1"/>
          </p:cNvSpPr>
          <p:nvPr>
            <p:ph type="body" idx="3"/>
          </p:nvPr>
        </p:nvSpPr>
        <p:spPr>
          <a:xfrm>
            <a:off x="890982"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1" name="Google Shape;841;p8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42" name="Google Shape;842;p84"/>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43" name="Google Shape;843;p8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844"/>
        <p:cNvGrpSpPr/>
        <p:nvPr/>
      </p:nvGrpSpPr>
      <p:grpSpPr>
        <a:xfrm>
          <a:off x="0" y="0"/>
          <a:ext cx="0" cy="0"/>
          <a:chOff x="0" y="0"/>
          <a:chExt cx="0" cy="0"/>
        </a:xfrm>
      </p:grpSpPr>
      <p:sp>
        <p:nvSpPr>
          <p:cNvPr id="845" name="Google Shape;845;p85"/>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46" name="Google Shape;846;p85"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847" name="Google Shape;847;p85"/>
          <p:cNvSpPr/>
          <p:nvPr/>
        </p:nvSpPr>
        <p:spPr>
          <a:xfrm>
            <a:off x="0" y="4876967"/>
            <a:ext cx="9144000" cy="9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848" name="Google Shape;848;p85"/>
          <p:cNvSpPr/>
          <p:nvPr/>
        </p:nvSpPr>
        <p:spPr>
          <a:xfrm>
            <a:off x="331366" y="1191410"/>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9" name="Google Shape;849;p85"/>
          <p:cNvSpPr/>
          <p:nvPr/>
        </p:nvSpPr>
        <p:spPr>
          <a:xfrm>
            <a:off x="331366" y="2006042"/>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85"/>
          <p:cNvSpPr/>
          <p:nvPr/>
        </p:nvSpPr>
        <p:spPr>
          <a:xfrm>
            <a:off x="331366" y="3635307"/>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85"/>
          <p:cNvSpPr txBox="1">
            <a:spLocks noGrp="1"/>
          </p:cNvSpPr>
          <p:nvPr>
            <p:ph type="body" idx="1"/>
          </p:nvPr>
        </p:nvSpPr>
        <p:spPr>
          <a:xfrm>
            <a:off x="890981" y="2060745"/>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2" name="Google Shape;852;p85"/>
          <p:cNvSpPr txBox="1">
            <a:spLocks noGrp="1"/>
          </p:cNvSpPr>
          <p:nvPr>
            <p:ph type="body" idx="2"/>
          </p:nvPr>
        </p:nvSpPr>
        <p:spPr>
          <a:xfrm>
            <a:off x="890982" y="3690010"/>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3" name="Google Shape;853;p85"/>
          <p:cNvSpPr txBox="1">
            <a:spLocks noGrp="1"/>
          </p:cNvSpPr>
          <p:nvPr>
            <p:ph type="body" idx="3"/>
          </p:nvPr>
        </p:nvSpPr>
        <p:spPr>
          <a:xfrm>
            <a:off x="890981" y="1246113"/>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4" name="Google Shape;854;p85"/>
          <p:cNvSpPr/>
          <p:nvPr/>
        </p:nvSpPr>
        <p:spPr>
          <a:xfrm>
            <a:off x="331366" y="2820674"/>
            <a:ext cx="8522700" cy="695400"/>
          </a:xfrm>
          <a:prstGeom prst="roundRect">
            <a:avLst>
              <a:gd name="adj" fmla="val 10000"/>
            </a:avLst>
          </a:prstGeom>
          <a:solidFill>
            <a:srgbClr val="CDE0F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85"/>
          <p:cNvSpPr txBox="1">
            <a:spLocks noGrp="1"/>
          </p:cNvSpPr>
          <p:nvPr>
            <p:ph type="body" idx="4"/>
          </p:nvPr>
        </p:nvSpPr>
        <p:spPr>
          <a:xfrm>
            <a:off x="890981" y="2875329"/>
            <a:ext cx="7737000" cy="586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6" name="Google Shape;856;p8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57" name="Google Shape;857;p85"/>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58" name="Google Shape;858;p8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859"/>
        <p:cNvGrpSpPr/>
        <p:nvPr/>
      </p:nvGrpSpPr>
      <p:grpSpPr>
        <a:xfrm>
          <a:off x="0" y="0"/>
          <a:ext cx="0" cy="0"/>
          <a:chOff x="0" y="0"/>
          <a:chExt cx="0" cy="0"/>
        </a:xfrm>
      </p:grpSpPr>
      <p:sp>
        <p:nvSpPr>
          <p:cNvPr id="860" name="Google Shape;860;p86"/>
          <p:cNvSpPr/>
          <p:nvPr/>
        </p:nvSpPr>
        <p:spPr>
          <a:xfrm>
            <a:off x="6174486" y="0"/>
            <a:ext cx="2969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61" name="Google Shape;861;p86"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862" name="Google Shape;862;p86"/>
          <p:cNvSpPr txBox="1">
            <a:spLocks noGrp="1"/>
          </p:cNvSpPr>
          <p:nvPr>
            <p:ph type="body" idx="1"/>
          </p:nvPr>
        </p:nvSpPr>
        <p:spPr>
          <a:xfrm>
            <a:off x="308642" y="1000124"/>
            <a:ext cx="5492100" cy="3597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3" name="Google Shape;863;p86"/>
          <p:cNvSpPr txBox="1">
            <a:spLocks noGrp="1"/>
          </p:cNvSpPr>
          <p:nvPr>
            <p:ph type="title"/>
          </p:nvPr>
        </p:nvSpPr>
        <p:spPr>
          <a:xfrm>
            <a:off x="308642" y="127642"/>
            <a:ext cx="5492100" cy="699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4" name="Google Shape;864;p86"/>
          <p:cNvSpPr txBox="1">
            <a:spLocks noGrp="1"/>
          </p:cNvSpPr>
          <p:nvPr>
            <p:ph type="body" idx="2"/>
          </p:nvPr>
        </p:nvSpPr>
        <p:spPr>
          <a:xfrm>
            <a:off x="6543680" y="1497468"/>
            <a:ext cx="2231100" cy="15666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5" name="Google Shape;865;p8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66" name="Google Shape;866;p86" descr="A white text on a black background&#10;&#10;Description automatically generated"/>
          <p:cNvPicPr preferRelativeResize="0"/>
          <p:nvPr/>
        </p:nvPicPr>
        <p:blipFill rotWithShape="1">
          <a:blip r:embed="rId3">
            <a:alphaModFix/>
          </a:blip>
          <a:srcRect/>
          <a:stretch/>
        </p:blipFill>
        <p:spPr>
          <a:xfrm>
            <a:off x="6868148" y="83806"/>
            <a:ext cx="1090422" cy="443438"/>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867"/>
        <p:cNvGrpSpPr/>
        <p:nvPr/>
      </p:nvGrpSpPr>
      <p:grpSpPr>
        <a:xfrm>
          <a:off x="0" y="0"/>
          <a:ext cx="0" cy="0"/>
          <a:chOff x="0" y="0"/>
          <a:chExt cx="0" cy="0"/>
        </a:xfrm>
      </p:grpSpPr>
      <p:sp>
        <p:nvSpPr>
          <p:cNvPr id="868" name="Google Shape;868;p87"/>
          <p:cNvSpPr/>
          <p:nvPr/>
        </p:nvSpPr>
        <p:spPr>
          <a:xfrm>
            <a:off x="-8172" y="0"/>
            <a:ext cx="24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69" name="Google Shape;869;p87"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870" name="Google Shape;870;p87"/>
          <p:cNvSpPr txBox="1">
            <a:spLocks noGrp="1"/>
          </p:cNvSpPr>
          <p:nvPr>
            <p:ph type="body" idx="1"/>
          </p:nvPr>
        </p:nvSpPr>
        <p:spPr>
          <a:xfrm>
            <a:off x="3611004" y="644056"/>
            <a:ext cx="5122800" cy="3962700"/>
          </a:xfrm>
          <a:prstGeom prst="rect">
            <a:avLst/>
          </a:prstGeom>
          <a:noFill/>
          <a:ln>
            <a:noFill/>
          </a:ln>
        </p:spPr>
        <p:txBody>
          <a:bodyPr spcFirstLastPara="1" wrap="square" lIns="68575" tIns="34275" rIns="68575" bIns="34275" anchor="ctr" anchorCtr="0">
            <a:noAutofit/>
          </a:bodyPr>
          <a:lstStyle>
            <a:lvl1pPr marL="457200" marR="0" lvl="0"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dk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1" name="Google Shape;871;p87"/>
          <p:cNvSpPr/>
          <p:nvPr/>
        </p:nvSpPr>
        <p:spPr>
          <a:xfrm rot="5400000">
            <a:off x="383421" y="2074050"/>
            <a:ext cx="5161200" cy="1013100"/>
          </a:xfrm>
          <a:prstGeom prst="triangle">
            <a:avLst>
              <a:gd name="adj" fmla="val 50000"/>
            </a:avLst>
          </a:prstGeom>
          <a:solidFill>
            <a:srgbClr val="0D6CB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72" name="Google Shape;872;p87"/>
          <p:cNvSpPr txBox="1">
            <a:spLocks noGrp="1"/>
          </p:cNvSpPr>
          <p:nvPr>
            <p:ph type="ctrTitle"/>
          </p:nvPr>
        </p:nvSpPr>
        <p:spPr>
          <a:xfrm>
            <a:off x="200829" y="1692959"/>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Calibri"/>
              <a:buNone/>
              <a:defRPr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3" name="Google Shape;873;p8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74" name="Google Shape;874;p8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875"/>
        <p:cNvGrpSpPr/>
        <p:nvPr/>
      </p:nvGrpSpPr>
      <p:grpSpPr>
        <a:xfrm>
          <a:off x="0" y="0"/>
          <a:ext cx="0" cy="0"/>
          <a:chOff x="0" y="0"/>
          <a:chExt cx="0" cy="0"/>
        </a:xfrm>
      </p:grpSpPr>
      <p:sp>
        <p:nvSpPr>
          <p:cNvPr id="876" name="Google Shape;876;p88"/>
          <p:cNvSpPr/>
          <p:nvPr/>
        </p:nvSpPr>
        <p:spPr>
          <a:xfrm>
            <a:off x="3980646" y="0"/>
            <a:ext cx="5165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77" name="Google Shape;877;p88"/>
          <p:cNvSpPr/>
          <p:nvPr/>
        </p:nvSpPr>
        <p:spPr>
          <a:xfrm rot="5400000">
            <a:off x="1906616" y="2074052"/>
            <a:ext cx="5161200" cy="10131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78" name="Google Shape;878;p88"/>
          <p:cNvSpPr txBox="1">
            <a:spLocks noGrp="1"/>
          </p:cNvSpPr>
          <p:nvPr>
            <p:ph type="body" idx="1"/>
          </p:nvPr>
        </p:nvSpPr>
        <p:spPr>
          <a:xfrm>
            <a:off x="361661" y="1838325"/>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9" name="Google Shape;879;p88"/>
          <p:cNvSpPr txBox="1">
            <a:spLocks noGrp="1"/>
          </p:cNvSpPr>
          <p:nvPr>
            <p:ph type="ctrTitle"/>
          </p:nvPr>
        </p:nvSpPr>
        <p:spPr>
          <a:xfrm>
            <a:off x="361950" y="1015403"/>
            <a:ext cx="3781500" cy="661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2700"/>
              <a:buFont typeface="Calibri"/>
              <a:buNone/>
              <a:defRPr sz="270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0" name="Google Shape;880;p88"/>
          <p:cNvSpPr txBox="1">
            <a:spLocks noGrp="1"/>
          </p:cNvSpPr>
          <p:nvPr>
            <p:ph type="body" idx="2"/>
          </p:nvPr>
        </p:nvSpPr>
        <p:spPr>
          <a:xfrm>
            <a:off x="5114925" y="1838324"/>
            <a:ext cx="3781500" cy="26898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1pPr>
            <a:lvl2pPr marL="914400" marR="0" lvl="1"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L="1371600" marR="0" lvl="2" indent="-342900" algn="l">
              <a:lnSpc>
                <a:spcPct val="100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81" name="Google Shape;881;p88" descr="A close up of a sign&#10;&#10;Description automatically generated"/>
          <p:cNvPicPr preferRelativeResize="0"/>
          <p:nvPr/>
        </p:nvPicPr>
        <p:blipFill rotWithShape="1">
          <a:blip r:embed="rId2">
            <a:alphaModFix/>
          </a:blip>
          <a:srcRect/>
          <a:stretch/>
        </p:blipFill>
        <p:spPr>
          <a:xfrm>
            <a:off x="8100560" y="156218"/>
            <a:ext cx="747975" cy="299191"/>
          </a:xfrm>
          <a:prstGeom prst="rect">
            <a:avLst/>
          </a:prstGeom>
          <a:noFill/>
          <a:ln>
            <a:noFill/>
          </a:ln>
        </p:spPr>
      </p:pic>
      <p:sp>
        <p:nvSpPr>
          <p:cNvPr id="882" name="Google Shape;882;p8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83" name="Google Shape;883;p88"/>
          <p:cNvSpPr txBox="1">
            <a:spLocks noGrp="1"/>
          </p:cNvSpPr>
          <p:nvPr>
            <p:ph type="body" idx="3"/>
          </p:nvPr>
        </p:nvSpPr>
        <p:spPr>
          <a:xfrm>
            <a:off x="4938747" y="1015403"/>
            <a:ext cx="3957600" cy="661200"/>
          </a:xfrm>
          <a:prstGeom prst="rect">
            <a:avLst/>
          </a:prstGeom>
          <a:noFill/>
          <a:ln>
            <a:noFill/>
          </a:ln>
        </p:spPr>
        <p:txBody>
          <a:bodyPr spcFirstLastPara="1" wrap="square" lIns="68575" tIns="34275" rIns="68575" bIns="34275" anchor="ctr" anchorCtr="0">
            <a:noAutofit/>
          </a:bodyPr>
          <a:lstStyle>
            <a:lvl1pPr marL="457200" marR="0" lvl="0" indent="-228600" algn="l">
              <a:lnSpc>
                <a:spcPct val="90000"/>
              </a:lnSpc>
              <a:spcBef>
                <a:spcPts val="800"/>
              </a:spcBef>
              <a:spcAft>
                <a:spcPts val="0"/>
              </a:spcAft>
              <a:buClr>
                <a:schemeClr val="lt2"/>
              </a:buClr>
              <a:buSzPts val="2700"/>
              <a:buFont typeface="Noto Sans Symbols"/>
              <a:buNone/>
              <a:defRPr sz="2700" b="1"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84" name="Google Shape;884;p88" descr="A blue and black logo&#10;&#10;Description automatically generated"/>
          <p:cNvPicPr preferRelativeResize="0"/>
          <p:nvPr/>
        </p:nvPicPr>
        <p:blipFill rotWithShape="1">
          <a:blip r:embed="rId3">
            <a:alphaModFix/>
          </a:blip>
          <a:srcRect/>
          <a:stretch/>
        </p:blipFill>
        <p:spPr>
          <a:xfrm>
            <a:off x="103614" y="83806"/>
            <a:ext cx="1090423" cy="44362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885"/>
        <p:cNvGrpSpPr/>
        <p:nvPr/>
      </p:nvGrpSpPr>
      <p:grpSpPr>
        <a:xfrm>
          <a:off x="0" y="0"/>
          <a:ext cx="0" cy="0"/>
          <a:chOff x="0" y="0"/>
          <a:chExt cx="0" cy="0"/>
        </a:xfrm>
      </p:grpSpPr>
      <p:sp>
        <p:nvSpPr>
          <p:cNvPr id="886" name="Google Shape;886;p89"/>
          <p:cNvSpPr txBox="1">
            <a:spLocks noGrp="1"/>
          </p:cNvSpPr>
          <p:nvPr>
            <p:ph type="body" idx="1"/>
          </p:nvPr>
        </p:nvSpPr>
        <p:spPr>
          <a:xfrm>
            <a:off x="329184" y="1182611"/>
            <a:ext cx="8497200" cy="33726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7" name="Google Shape;887;p8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88" name="Google Shape;888;p89"/>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889" name="Google Shape;889;p89"/>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0" name="Google Shape;890;p89"/>
          <p:cNvSpPr txBox="1">
            <a:spLocks noGrp="1"/>
          </p:cNvSpPr>
          <p:nvPr>
            <p:ph type="body" idx="2"/>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91" name="Google Shape;891;p8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892"/>
        <p:cNvGrpSpPr/>
        <p:nvPr/>
      </p:nvGrpSpPr>
      <p:grpSpPr>
        <a:xfrm>
          <a:off x="0" y="0"/>
          <a:ext cx="0" cy="0"/>
          <a:chOff x="0" y="0"/>
          <a:chExt cx="0" cy="0"/>
        </a:xfrm>
      </p:grpSpPr>
      <p:sp>
        <p:nvSpPr>
          <p:cNvPr id="893" name="Google Shape;893;p90"/>
          <p:cNvSpPr txBox="1">
            <a:spLocks noGrp="1"/>
          </p:cNvSpPr>
          <p:nvPr>
            <p:ph type="body" idx="1"/>
          </p:nvPr>
        </p:nvSpPr>
        <p:spPr>
          <a:xfrm>
            <a:off x="4789290"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4" name="Google Shape;894;p90"/>
          <p:cNvSpPr txBox="1">
            <a:spLocks noGrp="1"/>
          </p:cNvSpPr>
          <p:nvPr>
            <p:ph type="body" idx="2"/>
          </p:nvPr>
        </p:nvSpPr>
        <p:spPr>
          <a:xfrm>
            <a:off x="316994" y="1690584"/>
            <a:ext cx="40377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5" name="Google Shape;895;p9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96" name="Google Shape;896;p90"/>
          <p:cNvSpPr txBox="1">
            <a:spLocks noGrp="1"/>
          </p:cNvSpPr>
          <p:nvPr>
            <p:ph type="body" idx="3"/>
          </p:nvPr>
        </p:nvSpPr>
        <p:spPr>
          <a:xfrm>
            <a:off x="314326" y="1076325"/>
            <a:ext cx="4040400" cy="5745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7" name="Google Shape;897;p90"/>
          <p:cNvSpPr txBox="1">
            <a:spLocks noGrp="1"/>
          </p:cNvSpPr>
          <p:nvPr>
            <p:ph type="body" idx="4"/>
          </p:nvPr>
        </p:nvSpPr>
        <p:spPr>
          <a:xfrm>
            <a:off x="4788533" y="1064667"/>
            <a:ext cx="40377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98" name="Google Shape;898;p9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899" name="Google Shape;899;p90"/>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0" name="Google Shape;900;p90"/>
          <p:cNvSpPr txBox="1">
            <a:spLocks noGrp="1"/>
          </p:cNvSpPr>
          <p:nvPr>
            <p:ph type="body" idx="5"/>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01" name="Google Shape;901;p9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902"/>
        <p:cNvGrpSpPr/>
        <p:nvPr/>
      </p:nvGrpSpPr>
      <p:grpSpPr>
        <a:xfrm>
          <a:off x="0" y="0"/>
          <a:ext cx="0" cy="0"/>
          <a:chOff x="0" y="0"/>
          <a:chExt cx="0" cy="0"/>
        </a:xfrm>
      </p:grpSpPr>
      <p:sp>
        <p:nvSpPr>
          <p:cNvPr id="903" name="Google Shape;903;p91"/>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4" name="Google Shape;904;p91"/>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5" name="Google Shape;905;p91"/>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6" name="Google Shape;906;p9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07" name="Google Shape;907;p91"/>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8" name="Google Shape;908;p91"/>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9" name="Google Shape;909;p91"/>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10" name="Google Shape;910;p9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11" name="Google Shape;911;p91"/>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12" name="Google Shape;912;p9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913"/>
        <p:cNvGrpSpPr/>
        <p:nvPr/>
      </p:nvGrpSpPr>
      <p:grpSpPr>
        <a:xfrm>
          <a:off x="0" y="0"/>
          <a:ext cx="0" cy="0"/>
          <a:chOff x="0" y="0"/>
          <a:chExt cx="0" cy="0"/>
        </a:xfrm>
      </p:grpSpPr>
      <p:sp>
        <p:nvSpPr>
          <p:cNvPr id="914" name="Google Shape;914;p92"/>
          <p:cNvSpPr txBox="1">
            <a:spLocks noGrp="1"/>
          </p:cNvSpPr>
          <p:nvPr>
            <p:ph type="body" idx="1"/>
          </p:nvPr>
        </p:nvSpPr>
        <p:spPr>
          <a:xfrm>
            <a:off x="316995"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5" name="Google Shape;915;p92"/>
          <p:cNvSpPr txBox="1">
            <a:spLocks noGrp="1"/>
          </p:cNvSpPr>
          <p:nvPr>
            <p:ph type="body" idx="2"/>
          </p:nvPr>
        </p:nvSpPr>
        <p:spPr>
          <a:xfrm>
            <a:off x="3265001"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1700"/>
              <a:buFont typeface="Noto Sans Symbols"/>
              <a:buNone/>
              <a:defRPr sz="17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6" name="Google Shape;916;p92"/>
          <p:cNvSpPr txBox="1">
            <a:spLocks noGrp="1"/>
          </p:cNvSpPr>
          <p:nvPr>
            <p:ph type="body" idx="3"/>
          </p:nvPr>
        </p:nvSpPr>
        <p:spPr>
          <a:xfrm>
            <a:off x="6213006" y="1690584"/>
            <a:ext cx="2613300" cy="27510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7" name="Google Shape;917;p9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18" name="Google Shape;918;p92"/>
          <p:cNvSpPr txBox="1">
            <a:spLocks noGrp="1"/>
          </p:cNvSpPr>
          <p:nvPr>
            <p:ph type="body" idx="4"/>
          </p:nvPr>
        </p:nvSpPr>
        <p:spPr>
          <a:xfrm>
            <a:off x="316995"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9" name="Google Shape;919;p92"/>
          <p:cNvSpPr txBox="1">
            <a:spLocks noGrp="1"/>
          </p:cNvSpPr>
          <p:nvPr>
            <p:ph type="body" idx="5"/>
          </p:nvPr>
        </p:nvSpPr>
        <p:spPr>
          <a:xfrm>
            <a:off x="3265001"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20" name="Google Shape;920;p92"/>
          <p:cNvSpPr txBox="1">
            <a:spLocks noGrp="1"/>
          </p:cNvSpPr>
          <p:nvPr>
            <p:ph type="body" idx="6"/>
          </p:nvPr>
        </p:nvSpPr>
        <p:spPr>
          <a:xfrm>
            <a:off x="6213007" y="1064668"/>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21" name="Google Shape;921;p92"/>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22" name="Google Shape;922;p92"/>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3" name="Google Shape;923;p92"/>
          <p:cNvSpPr txBox="1">
            <a:spLocks noGrp="1"/>
          </p:cNvSpPr>
          <p:nvPr>
            <p:ph type="body" idx="7"/>
          </p:nvPr>
        </p:nvSpPr>
        <p:spPr>
          <a:xfrm>
            <a:off x="1371599" y="572191"/>
            <a:ext cx="6458400" cy="340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24" name="Google Shape;924;p9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2"/>
        <p:cNvGrpSpPr/>
        <p:nvPr/>
      </p:nvGrpSpPr>
      <p:grpSpPr>
        <a:xfrm>
          <a:off x="0" y="0"/>
          <a:ext cx="0" cy="0"/>
          <a:chOff x="0" y="0"/>
          <a:chExt cx="0" cy="0"/>
        </a:xfrm>
      </p:grpSpPr>
      <p:sp>
        <p:nvSpPr>
          <p:cNvPr id="93" name="Google Shape;93;p11"/>
          <p:cNvSpPr/>
          <p:nvPr/>
        </p:nvSpPr>
        <p:spPr>
          <a:xfrm>
            <a:off x="0" y="4513205"/>
            <a:ext cx="9144000" cy="395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4" name="Google Shape;94;p11" descr="A close up of a sign&#10;&#10;Description automatically generated"/>
          <p:cNvPicPr preferRelativeResize="0"/>
          <p:nvPr/>
        </p:nvPicPr>
        <p:blipFill rotWithShape="1">
          <a:blip r:embed="rId2">
            <a:alphaModFix/>
          </a:blip>
          <a:srcRect/>
          <a:stretch/>
        </p:blipFill>
        <p:spPr>
          <a:xfrm>
            <a:off x="4198013" y="4547207"/>
            <a:ext cx="747975" cy="299191"/>
          </a:xfrm>
          <a:prstGeom prst="rect">
            <a:avLst/>
          </a:prstGeom>
          <a:noFill/>
          <a:ln>
            <a:noFill/>
          </a:ln>
        </p:spPr>
      </p:pic>
      <p:sp>
        <p:nvSpPr>
          <p:cNvPr id="95" name="Google Shape;95;p11"/>
          <p:cNvSpPr txBox="1">
            <a:spLocks noGrp="1"/>
          </p:cNvSpPr>
          <p:nvPr>
            <p:ph type="body" idx="1"/>
          </p:nvPr>
        </p:nvSpPr>
        <p:spPr>
          <a:xfrm>
            <a:off x="4789290" y="1114822"/>
            <a:ext cx="4037700" cy="320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11"/>
          <p:cNvSpPr/>
          <p:nvPr/>
        </p:nvSpPr>
        <p:spPr>
          <a:xfrm>
            <a:off x="0" y="4876967"/>
            <a:ext cx="9144000" cy="92700"/>
          </a:xfrm>
          <a:prstGeom prst="rect">
            <a:avLst/>
          </a:prstGeom>
          <a:solidFill>
            <a:srgbClr val="F1603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A518B"/>
              </a:solidFill>
              <a:latin typeface="Calibri"/>
              <a:ea typeface="Calibri"/>
              <a:cs typeface="Calibri"/>
              <a:sym typeface="Calibri"/>
            </a:endParaRPr>
          </a:p>
        </p:txBody>
      </p:sp>
      <p:sp>
        <p:nvSpPr>
          <p:cNvPr id="97" name="Google Shape;97;p11"/>
          <p:cNvSpPr txBox="1">
            <a:spLocks noGrp="1"/>
          </p:cNvSpPr>
          <p:nvPr>
            <p:ph type="title"/>
          </p:nvPr>
        </p:nvSpPr>
        <p:spPr>
          <a:xfrm>
            <a:off x="316996" y="121850"/>
            <a:ext cx="85092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1"/>
          <p:cNvSpPr txBox="1">
            <a:spLocks noGrp="1"/>
          </p:cNvSpPr>
          <p:nvPr>
            <p:ph type="body" idx="2"/>
          </p:nvPr>
        </p:nvSpPr>
        <p:spPr>
          <a:xfrm>
            <a:off x="316996" y="1114822"/>
            <a:ext cx="4037700" cy="3207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1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1"/>
          <p:cNvSpPr txBox="1">
            <a:spLocks noGrp="1"/>
          </p:cNvSpPr>
          <p:nvPr>
            <p:ph type="body" idx="3"/>
          </p:nvPr>
        </p:nvSpPr>
        <p:spPr>
          <a:xfrm>
            <a:off x="0" y="4968062"/>
            <a:ext cx="8760300" cy="1755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chemeClr val="accent2"/>
              </a:buClr>
              <a:buSzPts val="800"/>
              <a:buFont typeface="Noto Sans Symbols"/>
              <a:buNone/>
              <a:defRPr sz="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925"/>
        <p:cNvGrpSpPr/>
        <p:nvPr/>
      </p:nvGrpSpPr>
      <p:grpSpPr>
        <a:xfrm>
          <a:off x="0" y="0"/>
          <a:ext cx="0" cy="0"/>
          <a:chOff x="0" y="0"/>
          <a:chExt cx="0" cy="0"/>
        </a:xfrm>
      </p:grpSpPr>
      <p:sp>
        <p:nvSpPr>
          <p:cNvPr id="926" name="Google Shape;926;p93"/>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27" name="Google Shape;927;p93"/>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28" name="Google Shape;928;p93"/>
          <p:cNvSpPr txBox="1">
            <a:spLocks noGrp="1"/>
          </p:cNvSpPr>
          <p:nvPr>
            <p:ph type="body" idx="1"/>
          </p:nvPr>
        </p:nvSpPr>
        <p:spPr>
          <a:xfrm>
            <a:off x="329184" y="1078939"/>
            <a:ext cx="8497200" cy="31110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29" name="Google Shape;929;p93"/>
          <p:cNvSpPr/>
          <p:nvPr/>
        </p:nvSpPr>
        <p:spPr>
          <a:xfrm>
            <a:off x="1118189" y="4383662"/>
            <a:ext cx="6919200" cy="447000"/>
          </a:xfrm>
          <a:prstGeom prst="roundRect">
            <a:avLst>
              <a:gd name="adj" fmla="val 16667"/>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0" name="Google Shape;930;p93"/>
          <p:cNvSpPr txBox="1">
            <a:spLocks noGrp="1"/>
          </p:cNvSpPr>
          <p:nvPr>
            <p:ph type="body" idx="2"/>
          </p:nvPr>
        </p:nvSpPr>
        <p:spPr>
          <a:xfrm>
            <a:off x="1226820" y="4418864"/>
            <a:ext cx="6697500" cy="3711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1" name="Google Shape;931;p93"/>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32" name="Google Shape;932;p93"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933"/>
        <p:cNvGrpSpPr/>
        <p:nvPr/>
      </p:nvGrpSpPr>
      <p:grpSpPr>
        <a:xfrm>
          <a:off x="0" y="0"/>
          <a:ext cx="0" cy="0"/>
          <a:chOff x="0" y="0"/>
          <a:chExt cx="0" cy="0"/>
        </a:xfrm>
      </p:grpSpPr>
      <p:sp>
        <p:nvSpPr>
          <p:cNvPr id="934" name="Google Shape;934;p94"/>
          <p:cNvSpPr/>
          <p:nvPr/>
        </p:nvSpPr>
        <p:spPr>
          <a:xfrm>
            <a:off x="534285" y="2892157"/>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94"/>
          <p:cNvSpPr txBox="1">
            <a:spLocks noGrp="1"/>
          </p:cNvSpPr>
          <p:nvPr>
            <p:ph type="body" idx="1"/>
          </p:nvPr>
        </p:nvSpPr>
        <p:spPr>
          <a:xfrm>
            <a:off x="569653" y="2937097"/>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6" name="Google Shape;936;p94"/>
          <p:cNvSpPr/>
          <p:nvPr/>
        </p:nvSpPr>
        <p:spPr>
          <a:xfrm>
            <a:off x="534285" y="1103573"/>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7" name="Google Shape;937;p94"/>
          <p:cNvSpPr txBox="1">
            <a:spLocks noGrp="1"/>
          </p:cNvSpPr>
          <p:nvPr>
            <p:ph type="body" idx="2"/>
          </p:nvPr>
        </p:nvSpPr>
        <p:spPr>
          <a:xfrm>
            <a:off x="569653" y="1148513"/>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8" name="Google Shape;938;p94"/>
          <p:cNvSpPr/>
          <p:nvPr/>
        </p:nvSpPr>
        <p:spPr>
          <a:xfrm>
            <a:off x="4745356" y="2894371"/>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9" name="Google Shape;939;p94"/>
          <p:cNvSpPr txBox="1">
            <a:spLocks noGrp="1"/>
          </p:cNvSpPr>
          <p:nvPr>
            <p:ph type="body" idx="3"/>
          </p:nvPr>
        </p:nvSpPr>
        <p:spPr>
          <a:xfrm>
            <a:off x="4780724" y="2939310"/>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0" name="Google Shape;940;p94"/>
          <p:cNvSpPr/>
          <p:nvPr/>
        </p:nvSpPr>
        <p:spPr>
          <a:xfrm>
            <a:off x="4745356" y="1105786"/>
            <a:ext cx="3864300" cy="15765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1" name="Google Shape;941;p94"/>
          <p:cNvSpPr txBox="1">
            <a:spLocks noGrp="1"/>
          </p:cNvSpPr>
          <p:nvPr>
            <p:ph type="body" idx="4"/>
          </p:nvPr>
        </p:nvSpPr>
        <p:spPr>
          <a:xfrm>
            <a:off x="4780724" y="1150726"/>
            <a:ext cx="3784200" cy="1480200"/>
          </a:xfrm>
          <a:prstGeom prst="rect">
            <a:avLst/>
          </a:prstGeom>
          <a:noFill/>
          <a:ln>
            <a:noFill/>
          </a:ln>
        </p:spPr>
        <p:txBody>
          <a:bodyPr spcFirstLastPara="1" wrap="square" lIns="68575" tIns="34275" rIns="68575" bIns="34275" anchor="t" anchorCtr="0">
            <a:noAutofit/>
          </a:bodyPr>
          <a:lstStyle>
            <a:lvl1pPr marL="457200" marR="0" lvl="0"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dk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3pPr>
            <a:lvl4pPr marL="1828800" marR="0" lvl="3" indent="-304800" algn="l">
              <a:lnSpc>
                <a:spcPct val="90000"/>
              </a:lnSpc>
              <a:spcBef>
                <a:spcPts val="400"/>
              </a:spcBef>
              <a:spcAft>
                <a:spcPts val="0"/>
              </a:spcAft>
              <a:buClr>
                <a:schemeClr val="lt2"/>
              </a:buClr>
              <a:buSzPts val="1200"/>
              <a:buFont typeface="Noto Sans Symbols"/>
              <a:buChar char="▪"/>
              <a:defRPr sz="1200" b="0" i="0" u="none" strike="noStrike" cap="none">
                <a:solidFill>
                  <a:schemeClr val="dk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2" name="Google Shape;942;p94"/>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43" name="Google Shape;943;p94"/>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44" name="Google Shape;944;p94"/>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45" name="Google Shape;945;p94"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946"/>
        <p:cNvGrpSpPr/>
        <p:nvPr/>
      </p:nvGrpSpPr>
      <p:grpSpPr>
        <a:xfrm>
          <a:off x="0" y="0"/>
          <a:ext cx="0" cy="0"/>
          <a:chOff x="0" y="0"/>
          <a:chExt cx="0" cy="0"/>
        </a:xfrm>
      </p:grpSpPr>
      <p:sp>
        <p:nvSpPr>
          <p:cNvPr id="947" name="Google Shape;947;p95"/>
          <p:cNvSpPr txBox="1">
            <a:spLocks noGrp="1"/>
          </p:cNvSpPr>
          <p:nvPr>
            <p:ph type="body" idx="1"/>
          </p:nvPr>
        </p:nvSpPr>
        <p:spPr>
          <a:xfrm>
            <a:off x="316996"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8" name="Google Shape;948;p95"/>
          <p:cNvSpPr/>
          <p:nvPr/>
        </p:nvSpPr>
        <p:spPr>
          <a:xfrm>
            <a:off x="316994" y="1087325"/>
            <a:ext cx="29961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49" name="Google Shape;949;p95"/>
          <p:cNvSpPr/>
          <p:nvPr/>
        </p:nvSpPr>
        <p:spPr>
          <a:xfrm>
            <a:off x="3166624"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95"/>
          <p:cNvSpPr/>
          <p:nvPr/>
        </p:nvSpPr>
        <p:spPr>
          <a:xfrm>
            <a:off x="6016255" y="1087325"/>
            <a:ext cx="29961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95"/>
          <p:cNvSpPr txBox="1">
            <a:spLocks noGrp="1"/>
          </p:cNvSpPr>
          <p:nvPr>
            <p:ph type="body" idx="2"/>
          </p:nvPr>
        </p:nvSpPr>
        <p:spPr>
          <a:xfrm>
            <a:off x="316662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2" name="Google Shape;952;p95"/>
          <p:cNvSpPr txBox="1">
            <a:spLocks noGrp="1"/>
          </p:cNvSpPr>
          <p:nvPr>
            <p:ph type="body" idx="3"/>
          </p:nvPr>
        </p:nvSpPr>
        <p:spPr>
          <a:xfrm>
            <a:off x="6016255" y="1585445"/>
            <a:ext cx="2706900" cy="2736300"/>
          </a:xfrm>
          <a:prstGeom prst="rect">
            <a:avLst/>
          </a:prstGeom>
          <a:noFill/>
          <a:ln>
            <a:noFill/>
          </a:ln>
        </p:spPr>
        <p:txBody>
          <a:bodyPr spcFirstLastPara="1" wrap="square" lIns="68575" tIns="34275" rIns="68575" bIns="34275" anchor="t" anchorCtr="0">
            <a:noAutofit/>
          </a:bodyPr>
          <a:lstStyle>
            <a:lvl1pPr marL="457200" marR="0" lvl="0"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3" name="Google Shape;953;p95"/>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54" name="Google Shape;954;p95"/>
          <p:cNvSpPr txBox="1">
            <a:spLocks noGrp="1"/>
          </p:cNvSpPr>
          <p:nvPr>
            <p:ph type="body" idx="4"/>
          </p:nvPr>
        </p:nvSpPr>
        <p:spPr>
          <a:xfrm>
            <a:off x="44078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5" name="Google Shape;955;p95"/>
          <p:cNvSpPr txBox="1">
            <a:spLocks noGrp="1"/>
          </p:cNvSpPr>
          <p:nvPr>
            <p:ph type="body" idx="5"/>
          </p:nvPr>
        </p:nvSpPr>
        <p:spPr>
          <a:xfrm>
            <a:off x="3408031"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6" name="Google Shape;956;p95"/>
          <p:cNvSpPr txBox="1">
            <a:spLocks noGrp="1"/>
          </p:cNvSpPr>
          <p:nvPr>
            <p:ph type="body" idx="6"/>
          </p:nvPr>
        </p:nvSpPr>
        <p:spPr>
          <a:xfrm>
            <a:off x="6251144" y="1092259"/>
            <a:ext cx="2387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57" name="Google Shape;957;p95"/>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58" name="Google Shape;958;p9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59" name="Google Shape;959;p95"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960"/>
        <p:cNvGrpSpPr/>
        <p:nvPr/>
      </p:nvGrpSpPr>
      <p:grpSpPr>
        <a:xfrm>
          <a:off x="0" y="0"/>
          <a:ext cx="0" cy="0"/>
          <a:chOff x="0" y="0"/>
          <a:chExt cx="0" cy="0"/>
        </a:xfrm>
      </p:grpSpPr>
      <p:sp>
        <p:nvSpPr>
          <p:cNvPr id="961" name="Google Shape;961;p96"/>
          <p:cNvSpPr txBox="1">
            <a:spLocks noGrp="1"/>
          </p:cNvSpPr>
          <p:nvPr>
            <p:ph type="body" idx="1"/>
          </p:nvPr>
        </p:nvSpPr>
        <p:spPr>
          <a:xfrm>
            <a:off x="316997"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2" name="Google Shape;962;p96"/>
          <p:cNvSpPr/>
          <p:nvPr/>
        </p:nvSpPr>
        <p:spPr>
          <a:xfrm>
            <a:off x="316995" y="1135170"/>
            <a:ext cx="1833000" cy="450300"/>
          </a:xfrm>
          <a:prstGeom prst="homePlate">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963" name="Google Shape;963;p96"/>
          <p:cNvSpPr/>
          <p:nvPr/>
        </p:nvSpPr>
        <p:spPr>
          <a:xfrm>
            <a:off x="2018103"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64" name="Google Shape;964;p96"/>
          <p:cNvSpPr/>
          <p:nvPr/>
        </p:nvSpPr>
        <p:spPr>
          <a:xfrm>
            <a:off x="5420319"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65" name="Google Shape;965;p96"/>
          <p:cNvSpPr/>
          <p:nvPr/>
        </p:nvSpPr>
        <p:spPr>
          <a:xfrm>
            <a:off x="7121428" y="1135170"/>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66" name="Google Shape;966;p96"/>
          <p:cNvSpPr txBox="1">
            <a:spLocks noGrp="1"/>
          </p:cNvSpPr>
          <p:nvPr>
            <p:ph type="body" idx="2"/>
          </p:nvPr>
        </p:nvSpPr>
        <p:spPr>
          <a:xfrm>
            <a:off x="2018105"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7" name="Google Shape;967;p96"/>
          <p:cNvSpPr txBox="1">
            <a:spLocks noGrp="1"/>
          </p:cNvSpPr>
          <p:nvPr>
            <p:ph type="body" idx="3"/>
          </p:nvPr>
        </p:nvSpPr>
        <p:spPr>
          <a:xfrm>
            <a:off x="5420321"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8" name="Google Shape;968;p96"/>
          <p:cNvSpPr txBox="1">
            <a:spLocks noGrp="1"/>
          </p:cNvSpPr>
          <p:nvPr>
            <p:ph type="body" idx="4"/>
          </p:nvPr>
        </p:nvSpPr>
        <p:spPr>
          <a:xfrm>
            <a:off x="7121428" y="1633290"/>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9" name="Google Shape;969;p96"/>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0" name="Google Shape;970;p96"/>
          <p:cNvSpPr txBox="1">
            <a:spLocks noGrp="1"/>
          </p:cNvSpPr>
          <p:nvPr>
            <p:ph type="body" idx="5"/>
          </p:nvPr>
        </p:nvSpPr>
        <p:spPr>
          <a:xfrm>
            <a:off x="440785"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1" name="Google Shape;971;p96"/>
          <p:cNvSpPr txBox="1">
            <a:spLocks noGrp="1"/>
          </p:cNvSpPr>
          <p:nvPr>
            <p:ph type="body" idx="6"/>
          </p:nvPr>
        </p:nvSpPr>
        <p:spPr>
          <a:xfrm>
            <a:off x="224365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2" name="Google Shape;972;p96"/>
          <p:cNvSpPr txBox="1">
            <a:spLocks noGrp="1"/>
          </p:cNvSpPr>
          <p:nvPr>
            <p:ph type="body" idx="7"/>
          </p:nvPr>
        </p:nvSpPr>
        <p:spPr>
          <a:xfrm>
            <a:off x="5643283"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3" name="Google Shape;973;p96"/>
          <p:cNvSpPr txBox="1">
            <a:spLocks noGrp="1"/>
          </p:cNvSpPr>
          <p:nvPr>
            <p:ph type="body" idx="8"/>
          </p:nvPr>
        </p:nvSpPr>
        <p:spPr>
          <a:xfrm>
            <a:off x="7356316" y="1140104"/>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4" name="Google Shape;974;p96"/>
          <p:cNvSpPr/>
          <p:nvPr/>
        </p:nvSpPr>
        <p:spPr>
          <a:xfrm>
            <a:off x="3719211" y="1140104"/>
            <a:ext cx="1833000" cy="450300"/>
          </a:xfrm>
          <a:prstGeom prst="chevron">
            <a:avLst>
              <a:gd name="adj" fmla="val 5000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975" name="Google Shape;975;p96"/>
          <p:cNvSpPr txBox="1">
            <a:spLocks noGrp="1"/>
          </p:cNvSpPr>
          <p:nvPr>
            <p:ph type="body" idx="9"/>
          </p:nvPr>
        </p:nvSpPr>
        <p:spPr>
          <a:xfrm>
            <a:off x="3719213" y="1638224"/>
            <a:ext cx="1655700" cy="2736300"/>
          </a:xfrm>
          <a:prstGeom prst="rect">
            <a:avLst/>
          </a:prstGeom>
          <a:noFill/>
          <a:ln>
            <a:noFill/>
          </a:ln>
        </p:spPr>
        <p:txBody>
          <a:bodyPr spcFirstLastPara="1" wrap="square" lIns="68575" tIns="34275" rIns="68575" bIns="34275" anchor="t" anchorCtr="0">
            <a:noAutofit/>
          </a:bodyPr>
          <a:lstStyle>
            <a:lvl1pPr marL="457200" marR="0" lvl="0"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1pPr>
            <a:lvl2pPr marL="914400" marR="0" lvl="1" indent="-304800" algn="l">
              <a:lnSpc>
                <a:spcPct val="100000"/>
              </a:lnSpc>
              <a:spcBef>
                <a:spcPts val="0"/>
              </a:spcBef>
              <a:spcAft>
                <a:spcPts val="0"/>
              </a:spcAft>
              <a:buClr>
                <a:schemeClr val="dk2"/>
              </a:buClr>
              <a:buSzPts val="1200"/>
              <a:buFont typeface="Noto Sans Symbols"/>
              <a:buChar char="▪"/>
              <a:defRPr sz="1200" b="0" i="0" u="none" strike="noStrike" cap="none">
                <a:solidFill>
                  <a:schemeClr val="dk1"/>
                </a:solidFill>
                <a:latin typeface="Calibri"/>
                <a:ea typeface="Calibri"/>
                <a:cs typeface="Calibri"/>
                <a:sym typeface="Calibri"/>
              </a:defRPr>
            </a:lvl2pPr>
            <a:lvl3pPr marL="1371600" marR="0" lvl="2" indent="-298450" algn="l">
              <a:lnSpc>
                <a:spcPct val="100000"/>
              </a:lnSpc>
              <a:spcBef>
                <a:spcPts val="0"/>
              </a:spcBef>
              <a:spcAft>
                <a:spcPts val="0"/>
              </a:spcAft>
              <a:buClr>
                <a:schemeClr val="dk2"/>
              </a:buClr>
              <a:buSzPts val="1100"/>
              <a:buFont typeface="Noto Sans Symbols"/>
              <a:buChar char="▪"/>
              <a:defRPr sz="11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400"/>
              </a:spcBef>
              <a:spcAft>
                <a:spcPts val="0"/>
              </a:spcAft>
              <a:buClr>
                <a:schemeClr val="accent2"/>
              </a:buClr>
              <a:buSzPts val="1100"/>
              <a:buFont typeface="Noto Sans Symbols"/>
              <a:buChar char="▪"/>
              <a:defRPr sz="11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6" name="Google Shape;976;p96"/>
          <p:cNvSpPr txBox="1">
            <a:spLocks noGrp="1"/>
          </p:cNvSpPr>
          <p:nvPr>
            <p:ph type="body" idx="13"/>
          </p:nvPr>
        </p:nvSpPr>
        <p:spPr>
          <a:xfrm>
            <a:off x="3941122" y="1145037"/>
            <a:ext cx="1460400" cy="4344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77" name="Google Shape;977;p96"/>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78" name="Google Shape;978;p96"/>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979" name="Google Shape;979;p96"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980"/>
        <p:cNvGrpSpPr/>
        <p:nvPr/>
      </p:nvGrpSpPr>
      <p:grpSpPr>
        <a:xfrm>
          <a:off x="0" y="0"/>
          <a:ext cx="0" cy="0"/>
          <a:chOff x="0" y="0"/>
          <a:chExt cx="0" cy="0"/>
        </a:xfrm>
      </p:grpSpPr>
      <p:sp>
        <p:nvSpPr>
          <p:cNvPr id="981" name="Google Shape;981;p97"/>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82" name="Google Shape;982;p97"/>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983" name="Google Shape;983;p97"/>
          <p:cNvSpPr/>
          <p:nvPr/>
        </p:nvSpPr>
        <p:spPr>
          <a:xfrm>
            <a:off x="289905"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4" name="Google Shape;984;p97"/>
          <p:cNvSpPr/>
          <p:nvPr/>
        </p:nvSpPr>
        <p:spPr>
          <a:xfrm>
            <a:off x="2022264"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5" name="Google Shape;985;p97"/>
          <p:cNvSpPr/>
          <p:nvPr/>
        </p:nvSpPr>
        <p:spPr>
          <a:xfrm>
            <a:off x="3754623"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6" name="Google Shape;986;p97"/>
          <p:cNvSpPr/>
          <p:nvPr/>
        </p:nvSpPr>
        <p:spPr>
          <a:xfrm>
            <a:off x="5486982" y="2693287"/>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7" name="Google Shape;987;p97"/>
          <p:cNvSpPr/>
          <p:nvPr/>
        </p:nvSpPr>
        <p:spPr>
          <a:xfrm>
            <a:off x="7219341" y="2693110"/>
            <a:ext cx="16503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88" name="Google Shape;988;p97"/>
          <p:cNvCxnSpPr/>
          <p:nvPr/>
        </p:nvCxnSpPr>
        <p:spPr>
          <a:xfrm rot="10800000">
            <a:off x="1111408" y="2068414"/>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989" name="Google Shape;989;p97"/>
          <p:cNvCxnSpPr/>
          <p:nvPr/>
        </p:nvCxnSpPr>
        <p:spPr>
          <a:xfrm rot="10800000">
            <a:off x="2841981" y="3037011"/>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990" name="Google Shape;990;p97"/>
          <p:cNvCxnSpPr/>
          <p:nvPr/>
        </p:nvCxnSpPr>
        <p:spPr>
          <a:xfrm rot="10800000">
            <a:off x="4576126" y="2068413"/>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991" name="Google Shape;991;p97"/>
          <p:cNvCxnSpPr/>
          <p:nvPr/>
        </p:nvCxnSpPr>
        <p:spPr>
          <a:xfrm rot="10800000">
            <a:off x="6292411" y="3037010"/>
            <a:ext cx="3600" cy="560100"/>
          </a:xfrm>
          <a:prstGeom prst="straightConnector1">
            <a:avLst/>
          </a:prstGeom>
          <a:noFill/>
          <a:ln w="50800" cap="rnd" cmpd="sng">
            <a:solidFill>
              <a:schemeClr val="dk2"/>
            </a:solidFill>
            <a:prstDash val="dot"/>
            <a:miter lim="800000"/>
            <a:headEnd type="none" w="sm" len="sm"/>
            <a:tailEnd type="none" w="sm" len="sm"/>
          </a:ln>
        </p:spPr>
      </p:cxnSp>
      <p:cxnSp>
        <p:nvCxnSpPr>
          <p:cNvPr id="992" name="Google Shape;992;p97"/>
          <p:cNvCxnSpPr/>
          <p:nvPr/>
        </p:nvCxnSpPr>
        <p:spPr>
          <a:xfrm rot="10800000">
            <a:off x="7962264" y="2068412"/>
            <a:ext cx="3600" cy="560100"/>
          </a:xfrm>
          <a:prstGeom prst="straightConnector1">
            <a:avLst/>
          </a:prstGeom>
          <a:noFill/>
          <a:ln w="50800" cap="rnd" cmpd="sng">
            <a:solidFill>
              <a:schemeClr val="dk2"/>
            </a:solidFill>
            <a:prstDash val="dot"/>
            <a:miter lim="800000"/>
            <a:headEnd type="none" w="sm" len="sm"/>
            <a:tailEnd type="none" w="sm" len="sm"/>
          </a:ln>
        </p:spPr>
      </p:cxnSp>
      <p:sp>
        <p:nvSpPr>
          <p:cNvPr id="993" name="Google Shape;993;p97"/>
          <p:cNvSpPr txBox="1">
            <a:spLocks noGrp="1"/>
          </p:cNvSpPr>
          <p:nvPr>
            <p:ph type="body" idx="1"/>
          </p:nvPr>
        </p:nvSpPr>
        <p:spPr>
          <a:xfrm>
            <a:off x="286477"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4" name="Google Shape;994;p97"/>
          <p:cNvSpPr txBox="1">
            <a:spLocks noGrp="1"/>
          </p:cNvSpPr>
          <p:nvPr>
            <p:ph type="body" idx="2"/>
          </p:nvPr>
        </p:nvSpPr>
        <p:spPr>
          <a:xfrm>
            <a:off x="3460736"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5" name="Google Shape;995;p97"/>
          <p:cNvSpPr txBox="1">
            <a:spLocks noGrp="1"/>
          </p:cNvSpPr>
          <p:nvPr>
            <p:ph type="body" idx="3"/>
          </p:nvPr>
        </p:nvSpPr>
        <p:spPr>
          <a:xfrm>
            <a:off x="6634993" y="1242536"/>
            <a:ext cx="2231100" cy="8178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6" name="Google Shape;996;p97"/>
          <p:cNvSpPr txBox="1">
            <a:spLocks noGrp="1"/>
          </p:cNvSpPr>
          <p:nvPr>
            <p:ph type="body" idx="4"/>
          </p:nvPr>
        </p:nvSpPr>
        <p:spPr>
          <a:xfrm>
            <a:off x="1873606"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7" name="Google Shape;997;p97"/>
          <p:cNvSpPr txBox="1">
            <a:spLocks noGrp="1"/>
          </p:cNvSpPr>
          <p:nvPr>
            <p:ph type="body" idx="5"/>
          </p:nvPr>
        </p:nvSpPr>
        <p:spPr>
          <a:xfrm>
            <a:off x="5047865" y="3639442"/>
            <a:ext cx="2231100" cy="8178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lt2"/>
              </a:buClr>
              <a:buSzPts val="1400"/>
              <a:buFont typeface="Noto Sans Symbols"/>
              <a:buNone/>
              <a:defRPr sz="14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8" name="Google Shape;998;p97"/>
          <p:cNvSpPr txBox="1">
            <a:spLocks noGrp="1"/>
          </p:cNvSpPr>
          <p:nvPr>
            <p:ph type="body" idx="6"/>
          </p:nvPr>
        </p:nvSpPr>
        <p:spPr>
          <a:xfrm>
            <a:off x="308809"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9" name="Google Shape;999;p97"/>
          <p:cNvSpPr txBox="1">
            <a:spLocks noGrp="1"/>
          </p:cNvSpPr>
          <p:nvPr>
            <p:ph type="body" idx="7"/>
          </p:nvPr>
        </p:nvSpPr>
        <p:spPr>
          <a:xfrm>
            <a:off x="2035810"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0" name="Google Shape;1000;p97"/>
          <p:cNvSpPr txBox="1">
            <a:spLocks noGrp="1"/>
          </p:cNvSpPr>
          <p:nvPr>
            <p:ph type="body" idx="8"/>
          </p:nvPr>
        </p:nvSpPr>
        <p:spPr>
          <a:xfrm>
            <a:off x="3773528"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1" name="Google Shape;1001;p97"/>
          <p:cNvSpPr txBox="1">
            <a:spLocks noGrp="1"/>
          </p:cNvSpPr>
          <p:nvPr>
            <p:ph type="body" idx="9"/>
          </p:nvPr>
        </p:nvSpPr>
        <p:spPr>
          <a:xfrm>
            <a:off x="5498432"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2" name="Google Shape;1002;p97"/>
          <p:cNvSpPr txBox="1">
            <a:spLocks noGrp="1"/>
          </p:cNvSpPr>
          <p:nvPr>
            <p:ph type="body" idx="13"/>
          </p:nvPr>
        </p:nvSpPr>
        <p:spPr>
          <a:xfrm>
            <a:off x="7231835" y="2715809"/>
            <a:ext cx="1612500" cy="3117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3" name="Google Shape;1003;p97"/>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04" name="Google Shape;1004;p97"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1005"/>
        <p:cNvGrpSpPr/>
        <p:nvPr/>
      </p:nvGrpSpPr>
      <p:grpSpPr>
        <a:xfrm>
          <a:off x="0" y="0"/>
          <a:ext cx="0" cy="0"/>
          <a:chOff x="0" y="0"/>
          <a:chExt cx="0" cy="0"/>
        </a:xfrm>
      </p:grpSpPr>
      <p:sp>
        <p:nvSpPr>
          <p:cNvPr id="1006" name="Google Shape;1006;p98"/>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07" name="Google Shape;1007;p98"/>
          <p:cNvSpPr/>
          <p:nvPr/>
        </p:nvSpPr>
        <p:spPr>
          <a:xfrm>
            <a:off x="1129229"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08" name="Google Shape;1008;p98"/>
          <p:cNvSpPr txBox="1">
            <a:spLocks noGrp="1"/>
          </p:cNvSpPr>
          <p:nvPr>
            <p:ph type="body" idx="1"/>
          </p:nvPr>
        </p:nvSpPr>
        <p:spPr>
          <a:xfrm>
            <a:off x="115581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9" name="Google Shape;1009;p98"/>
          <p:cNvSpPr/>
          <p:nvPr/>
        </p:nvSpPr>
        <p:spPr>
          <a:xfrm>
            <a:off x="177234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0" name="Google Shape;1010;p98"/>
          <p:cNvSpPr/>
          <p:nvPr/>
        </p:nvSpPr>
        <p:spPr>
          <a:xfrm>
            <a:off x="2415458"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1" name="Google Shape;1011;p98"/>
          <p:cNvSpPr/>
          <p:nvPr/>
        </p:nvSpPr>
        <p:spPr>
          <a:xfrm>
            <a:off x="3058573"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2" name="Google Shape;1012;p98"/>
          <p:cNvSpPr/>
          <p:nvPr/>
        </p:nvSpPr>
        <p:spPr>
          <a:xfrm>
            <a:off x="3701687"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3" name="Google Shape;1013;p98"/>
          <p:cNvSpPr/>
          <p:nvPr/>
        </p:nvSpPr>
        <p:spPr>
          <a:xfrm>
            <a:off x="4344802"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4" name="Google Shape;1014;p98"/>
          <p:cNvSpPr/>
          <p:nvPr/>
        </p:nvSpPr>
        <p:spPr>
          <a:xfrm>
            <a:off x="498791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5" name="Google Shape;1015;p98"/>
          <p:cNvSpPr/>
          <p:nvPr/>
        </p:nvSpPr>
        <p:spPr>
          <a:xfrm>
            <a:off x="5631031"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6" name="Google Shape;1016;p98"/>
          <p:cNvSpPr/>
          <p:nvPr/>
        </p:nvSpPr>
        <p:spPr>
          <a:xfrm>
            <a:off x="6274145"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7" name="Google Shape;1017;p98"/>
          <p:cNvSpPr/>
          <p:nvPr/>
        </p:nvSpPr>
        <p:spPr>
          <a:xfrm>
            <a:off x="6917260"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8" name="Google Shape;1018;p98"/>
          <p:cNvSpPr/>
          <p:nvPr/>
        </p:nvSpPr>
        <p:spPr>
          <a:xfrm>
            <a:off x="7560374"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19" name="Google Shape;1019;p98"/>
          <p:cNvSpPr/>
          <p:nvPr/>
        </p:nvSpPr>
        <p:spPr>
          <a:xfrm>
            <a:off x="8203486" y="1242408"/>
            <a:ext cx="622800" cy="3357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20" name="Google Shape;1020;p98"/>
          <p:cNvSpPr txBox="1">
            <a:spLocks noGrp="1"/>
          </p:cNvSpPr>
          <p:nvPr>
            <p:ph type="body" idx="2"/>
          </p:nvPr>
        </p:nvSpPr>
        <p:spPr>
          <a:xfrm>
            <a:off x="1799051"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1" name="Google Shape;1021;p98"/>
          <p:cNvSpPr txBox="1">
            <a:spLocks noGrp="1"/>
          </p:cNvSpPr>
          <p:nvPr>
            <p:ph type="body" idx="3"/>
          </p:nvPr>
        </p:nvSpPr>
        <p:spPr>
          <a:xfrm>
            <a:off x="244229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2" name="Google Shape;1022;p98"/>
          <p:cNvSpPr txBox="1">
            <a:spLocks noGrp="1"/>
          </p:cNvSpPr>
          <p:nvPr>
            <p:ph type="body" idx="4"/>
          </p:nvPr>
        </p:nvSpPr>
        <p:spPr>
          <a:xfrm>
            <a:off x="3085532"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3" name="Google Shape;1023;p98"/>
          <p:cNvSpPr txBox="1">
            <a:spLocks noGrp="1"/>
          </p:cNvSpPr>
          <p:nvPr>
            <p:ph type="body" idx="5"/>
          </p:nvPr>
        </p:nvSpPr>
        <p:spPr>
          <a:xfrm>
            <a:off x="372877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4" name="Google Shape;1024;p98"/>
          <p:cNvSpPr txBox="1">
            <a:spLocks noGrp="1"/>
          </p:cNvSpPr>
          <p:nvPr>
            <p:ph type="body" idx="6"/>
          </p:nvPr>
        </p:nvSpPr>
        <p:spPr>
          <a:xfrm>
            <a:off x="437201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5" name="Google Shape;1025;p98"/>
          <p:cNvSpPr txBox="1">
            <a:spLocks noGrp="1"/>
          </p:cNvSpPr>
          <p:nvPr>
            <p:ph type="body" idx="7"/>
          </p:nvPr>
        </p:nvSpPr>
        <p:spPr>
          <a:xfrm>
            <a:off x="501525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6" name="Google Shape;1026;p98"/>
          <p:cNvSpPr txBox="1">
            <a:spLocks noGrp="1"/>
          </p:cNvSpPr>
          <p:nvPr>
            <p:ph type="body" idx="8"/>
          </p:nvPr>
        </p:nvSpPr>
        <p:spPr>
          <a:xfrm>
            <a:off x="5658494"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7" name="Google Shape;1027;p98"/>
          <p:cNvSpPr txBox="1">
            <a:spLocks noGrp="1"/>
          </p:cNvSpPr>
          <p:nvPr>
            <p:ph type="body" idx="9"/>
          </p:nvPr>
        </p:nvSpPr>
        <p:spPr>
          <a:xfrm>
            <a:off x="630173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8" name="Google Shape;1028;p98"/>
          <p:cNvSpPr txBox="1">
            <a:spLocks noGrp="1"/>
          </p:cNvSpPr>
          <p:nvPr>
            <p:ph type="body" idx="13"/>
          </p:nvPr>
        </p:nvSpPr>
        <p:spPr>
          <a:xfrm>
            <a:off x="6944975"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9" name="Google Shape;1029;p98"/>
          <p:cNvSpPr txBox="1">
            <a:spLocks noGrp="1"/>
          </p:cNvSpPr>
          <p:nvPr>
            <p:ph type="body" idx="14"/>
          </p:nvPr>
        </p:nvSpPr>
        <p:spPr>
          <a:xfrm>
            <a:off x="7588216"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0" name="Google Shape;1030;p98"/>
          <p:cNvSpPr txBox="1">
            <a:spLocks noGrp="1"/>
          </p:cNvSpPr>
          <p:nvPr>
            <p:ph type="body" idx="15"/>
          </p:nvPr>
        </p:nvSpPr>
        <p:spPr>
          <a:xfrm>
            <a:off x="8231453" y="1253456"/>
            <a:ext cx="560400" cy="300300"/>
          </a:xfrm>
          <a:prstGeom prst="rect">
            <a:avLst/>
          </a:prstGeom>
          <a:noFill/>
          <a:ln>
            <a:noFill/>
          </a:ln>
        </p:spPr>
        <p:txBody>
          <a:bodyPr spcFirstLastPara="1" wrap="square" lIns="68575" tIns="34275" rIns="68575" bIns="34275" anchor="ctr" anchorCtr="0">
            <a:noAutofit/>
          </a:bodyPr>
          <a:lstStyle>
            <a:lvl1pPr marL="457200" marR="0" lvl="0" indent="-228600" algn="ctr">
              <a:lnSpc>
                <a:spcPct val="90000"/>
              </a:lnSpc>
              <a:spcBef>
                <a:spcPts val="800"/>
              </a:spcBef>
              <a:spcAft>
                <a:spcPts val="0"/>
              </a:spcAft>
              <a:buClr>
                <a:schemeClr val="lt2"/>
              </a:buClr>
              <a:buSzPts val="1200"/>
              <a:buFont typeface="Noto Sans Symbols"/>
              <a:buNone/>
              <a:defRPr sz="1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2"/>
              </a:buClr>
              <a:buSzPts val="1100"/>
              <a:buFont typeface="Noto Sans Symbols"/>
              <a:buNone/>
              <a:defRPr sz="1100" b="0" i="0" u="none" strike="noStrike" cap="none">
                <a:solidFill>
                  <a:schemeClr val="lt1"/>
                </a:solidFill>
                <a:latin typeface="Calibri"/>
                <a:ea typeface="Calibri"/>
                <a:cs typeface="Calibri"/>
                <a:sym typeface="Calibri"/>
              </a:defRPr>
            </a:lvl2pPr>
            <a:lvl3pPr marL="1371600" marR="0" lvl="2"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3pPr>
            <a:lvl4pPr marL="1828800" marR="0" lvl="3"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4pPr>
            <a:lvl5pPr marL="2286000" marR="0" lvl="4" indent="-298450" algn="l">
              <a:lnSpc>
                <a:spcPct val="90000"/>
              </a:lnSpc>
              <a:spcBef>
                <a:spcPts val="400"/>
              </a:spcBef>
              <a:spcAft>
                <a:spcPts val="0"/>
              </a:spcAft>
              <a:buClr>
                <a:schemeClr val="lt2"/>
              </a:buClr>
              <a:buSzPts val="1100"/>
              <a:buFont typeface="Noto Sans Symbols"/>
              <a:buChar char="▪"/>
              <a:defRPr sz="1100" b="0"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31" name="Google Shape;1031;p98"/>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032" name="Google Shape;1032;p98"/>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33" name="Google Shape;1033;p98"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1034"/>
        <p:cNvGrpSpPr/>
        <p:nvPr/>
      </p:nvGrpSpPr>
      <p:grpSpPr>
        <a:xfrm>
          <a:off x="0" y="0"/>
          <a:ext cx="0" cy="0"/>
          <a:chOff x="0" y="0"/>
          <a:chExt cx="0" cy="0"/>
        </a:xfrm>
      </p:grpSpPr>
      <p:sp>
        <p:nvSpPr>
          <p:cNvPr id="1035" name="Google Shape;1035;p99"/>
          <p:cNvSpPr txBox="1">
            <a:spLocks noGrp="1"/>
          </p:cNvSpPr>
          <p:nvPr>
            <p:ph type="body" idx="1"/>
          </p:nvPr>
        </p:nvSpPr>
        <p:spPr>
          <a:xfrm>
            <a:off x="4947171"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6" name="Google Shape;1036;p99"/>
          <p:cNvSpPr txBox="1">
            <a:spLocks noGrp="1"/>
          </p:cNvSpPr>
          <p:nvPr>
            <p:ph type="body" idx="2"/>
          </p:nvPr>
        </p:nvSpPr>
        <p:spPr>
          <a:xfrm>
            <a:off x="316994" y="1690584"/>
            <a:ext cx="3832500" cy="27444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7" name="Google Shape;1037;p99"/>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38" name="Google Shape;1038;p99"/>
          <p:cNvSpPr txBox="1">
            <a:spLocks noGrp="1"/>
          </p:cNvSpPr>
          <p:nvPr>
            <p:ph type="body" idx="3"/>
          </p:nvPr>
        </p:nvSpPr>
        <p:spPr>
          <a:xfrm>
            <a:off x="31699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9" name="Google Shape;1039;p99"/>
          <p:cNvSpPr txBox="1">
            <a:spLocks noGrp="1"/>
          </p:cNvSpPr>
          <p:nvPr>
            <p:ph type="body" idx="4"/>
          </p:nvPr>
        </p:nvSpPr>
        <p:spPr>
          <a:xfrm>
            <a:off x="4946414" y="1064667"/>
            <a:ext cx="38325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2100"/>
              <a:buFont typeface="Noto Sans Symbols"/>
              <a:buNone/>
              <a:defRPr sz="21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40" name="Google Shape;1040;p99"/>
          <p:cNvPicPr preferRelativeResize="0"/>
          <p:nvPr/>
        </p:nvPicPr>
        <p:blipFill rotWithShape="1">
          <a:blip r:embed="rId2">
            <a:alphaModFix/>
          </a:blip>
          <a:srcRect/>
          <a:stretch/>
        </p:blipFill>
        <p:spPr>
          <a:xfrm>
            <a:off x="182878" y="215899"/>
            <a:ext cx="1043941" cy="521972"/>
          </a:xfrm>
          <a:prstGeom prst="rect">
            <a:avLst/>
          </a:prstGeom>
          <a:noFill/>
          <a:ln>
            <a:noFill/>
          </a:ln>
        </p:spPr>
      </p:pic>
      <p:grpSp>
        <p:nvGrpSpPr>
          <p:cNvPr id="1041" name="Google Shape;1041;p99"/>
          <p:cNvGrpSpPr/>
          <p:nvPr/>
        </p:nvGrpSpPr>
        <p:grpSpPr>
          <a:xfrm>
            <a:off x="4432682" y="1349749"/>
            <a:ext cx="229629" cy="2784150"/>
            <a:chOff x="5910243" y="1799665"/>
            <a:chExt cx="306171" cy="3712200"/>
          </a:xfrm>
        </p:grpSpPr>
        <p:cxnSp>
          <p:nvCxnSpPr>
            <p:cNvPr id="1042" name="Google Shape;1042;p99"/>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1043" name="Google Shape;1043;p99"/>
            <p:cNvGrpSpPr/>
            <p:nvPr/>
          </p:nvGrpSpPr>
          <p:grpSpPr>
            <a:xfrm>
              <a:off x="5910243" y="3502381"/>
              <a:ext cx="306171" cy="306910"/>
              <a:chOff x="5937564" y="3833745"/>
              <a:chExt cx="306171" cy="306910"/>
            </a:xfrm>
          </p:grpSpPr>
          <p:sp>
            <p:nvSpPr>
              <p:cNvPr id="1044" name="Google Shape;1044;p99"/>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sp>
            <p:nvSpPr>
              <p:cNvPr id="1045" name="Google Shape;1045;p99"/>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66475" tIns="33225" rIns="66475" bIns="33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E6F73"/>
                  </a:solidFill>
                  <a:latin typeface="Calibri"/>
                  <a:ea typeface="Calibri"/>
                  <a:cs typeface="Calibri"/>
                  <a:sym typeface="Calibri"/>
                </a:endParaRPr>
              </a:p>
            </p:txBody>
          </p:sp>
        </p:grpSp>
      </p:grpSp>
      <p:sp>
        <p:nvSpPr>
          <p:cNvPr id="1046" name="Google Shape;1046;p99"/>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47" name="Google Shape;1047;p99"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1048"/>
        <p:cNvGrpSpPr/>
        <p:nvPr/>
      </p:nvGrpSpPr>
      <p:grpSpPr>
        <a:xfrm>
          <a:off x="0" y="0"/>
          <a:ext cx="0" cy="0"/>
          <a:chOff x="0" y="0"/>
          <a:chExt cx="0" cy="0"/>
        </a:xfrm>
      </p:grpSpPr>
      <p:sp>
        <p:nvSpPr>
          <p:cNvPr id="1049" name="Google Shape;1049;p100"/>
          <p:cNvSpPr txBox="1">
            <a:spLocks noGrp="1"/>
          </p:cNvSpPr>
          <p:nvPr>
            <p:ph type="body" idx="1"/>
          </p:nvPr>
        </p:nvSpPr>
        <p:spPr>
          <a:xfrm>
            <a:off x="894767" y="1402167"/>
            <a:ext cx="7340100" cy="27399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1800"/>
              <a:buFont typeface="Noto Sans Symbols"/>
              <a:buNone/>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50" name="Google Shape;1050;p100"/>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51" name="Google Shape;1051;p100"/>
          <p:cNvSpPr/>
          <p:nvPr/>
        </p:nvSpPr>
        <p:spPr>
          <a:xfrm>
            <a:off x="472500" y="1135304"/>
            <a:ext cx="8107800" cy="3270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grpSp>
        <p:nvGrpSpPr>
          <p:cNvPr id="1052" name="Google Shape;1052;p100"/>
          <p:cNvGrpSpPr/>
          <p:nvPr/>
        </p:nvGrpSpPr>
        <p:grpSpPr>
          <a:xfrm>
            <a:off x="8237218" y="4012717"/>
            <a:ext cx="457200" cy="457200"/>
            <a:chOff x="3296659" y="4412657"/>
            <a:chExt cx="609600" cy="609600"/>
          </a:xfrm>
        </p:grpSpPr>
        <p:sp>
          <p:nvSpPr>
            <p:cNvPr id="1053" name="Google Shape;1053;p100"/>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54" name="Google Shape;1054;p100"/>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grpSp>
        <p:nvGrpSpPr>
          <p:cNvPr id="1055" name="Google Shape;1055;p100"/>
          <p:cNvGrpSpPr/>
          <p:nvPr/>
        </p:nvGrpSpPr>
        <p:grpSpPr>
          <a:xfrm>
            <a:off x="358202" y="1071042"/>
            <a:ext cx="457200" cy="457200"/>
            <a:chOff x="477603" y="1406746"/>
            <a:chExt cx="609600" cy="609600"/>
          </a:xfrm>
        </p:grpSpPr>
        <p:sp>
          <p:nvSpPr>
            <p:cNvPr id="1056" name="Google Shape;1056;p100"/>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57" name="Google Shape;1057;p100"/>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58" name="Google Shape;1058;p100"/>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1059" name="Google Shape;1059;p100"/>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060" name="Google Shape;1060;p100"/>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61" name="Google Shape;1061;p100"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1062"/>
        <p:cNvGrpSpPr/>
        <p:nvPr/>
      </p:nvGrpSpPr>
      <p:grpSpPr>
        <a:xfrm>
          <a:off x="0" y="0"/>
          <a:ext cx="0" cy="0"/>
          <a:chOff x="0" y="0"/>
          <a:chExt cx="0" cy="0"/>
        </a:xfrm>
      </p:grpSpPr>
      <p:sp>
        <p:nvSpPr>
          <p:cNvPr id="1063" name="Google Shape;1063;p101"/>
          <p:cNvSpPr/>
          <p:nvPr/>
        </p:nvSpPr>
        <p:spPr>
          <a:xfrm>
            <a:off x="4267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64" name="Google Shape;1064;p101"/>
          <p:cNvSpPr/>
          <p:nvPr/>
        </p:nvSpPr>
        <p:spPr>
          <a:xfrm>
            <a:off x="499217"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65" name="Google Shape;1065;p101"/>
          <p:cNvSpPr/>
          <p:nvPr/>
        </p:nvSpPr>
        <p:spPr>
          <a:xfrm rot="10800000">
            <a:off x="24267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66" name="Google Shape;1066;p101"/>
          <p:cNvSpPr/>
          <p:nvPr/>
        </p:nvSpPr>
        <p:spPr>
          <a:xfrm rot="10800000">
            <a:off x="25388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67" name="Google Shape;1067;p101"/>
          <p:cNvSpPr/>
          <p:nvPr/>
        </p:nvSpPr>
        <p:spPr>
          <a:xfrm>
            <a:off x="3474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68" name="Google Shape;1068;p101"/>
          <p:cNvSpPr/>
          <p:nvPr/>
        </p:nvSpPr>
        <p:spPr>
          <a:xfrm>
            <a:off x="3124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69" name="Google Shape;1069;p101"/>
          <p:cNvSpPr/>
          <p:nvPr/>
        </p:nvSpPr>
        <p:spPr>
          <a:xfrm>
            <a:off x="4246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70" name="Google Shape;1070;p101"/>
          <p:cNvSpPr txBox="1"/>
          <p:nvPr/>
        </p:nvSpPr>
        <p:spPr>
          <a:xfrm>
            <a:off x="664814"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071" name="Google Shape;1071;p101"/>
          <p:cNvSpPr txBox="1">
            <a:spLocks noGrp="1"/>
          </p:cNvSpPr>
          <p:nvPr>
            <p:ph type="body" idx="1"/>
          </p:nvPr>
        </p:nvSpPr>
        <p:spPr>
          <a:xfrm>
            <a:off x="580430"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2" name="Google Shape;1072;p101"/>
          <p:cNvSpPr txBox="1">
            <a:spLocks noGrp="1"/>
          </p:cNvSpPr>
          <p:nvPr>
            <p:ph type="body" idx="2"/>
          </p:nvPr>
        </p:nvSpPr>
        <p:spPr>
          <a:xfrm>
            <a:off x="316995"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3" name="Google Shape;1073;p101"/>
          <p:cNvSpPr txBox="1">
            <a:spLocks noGrp="1"/>
          </p:cNvSpPr>
          <p:nvPr>
            <p:ph type="body" idx="3"/>
          </p:nvPr>
        </p:nvSpPr>
        <p:spPr>
          <a:xfrm>
            <a:off x="3265001"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4" name="Google Shape;1074;p101"/>
          <p:cNvSpPr txBox="1">
            <a:spLocks noGrp="1"/>
          </p:cNvSpPr>
          <p:nvPr>
            <p:ph type="body" idx="4"/>
          </p:nvPr>
        </p:nvSpPr>
        <p:spPr>
          <a:xfrm>
            <a:off x="6213007" y="1095693"/>
            <a:ext cx="2613300" cy="5862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Noto Sans Symbols"/>
              <a:buChar char="▪"/>
              <a:defRPr sz="1500" b="0" i="0" u="none" strike="noStrike" cap="none">
                <a:solidFill>
                  <a:schemeClr val="accent2"/>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Noto Sans Symbols"/>
              <a:buChar char="▪"/>
              <a:defRPr sz="1400" b="0" i="0" u="none" strike="noStrike" cap="none">
                <a:solidFill>
                  <a:schemeClr val="accent2"/>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5" name="Google Shape;1075;p101"/>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76" name="Google Shape;1076;p101"/>
          <p:cNvSpPr/>
          <p:nvPr/>
        </p:nvSpPr>
        <p:spPr>
          <a:xfrm>
            <a:off x="3461850"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77" name="Google Shape;1077;p101"/>
          <p:cNvSpPr/>
          <p:nvPr/>
        </p:nvSpPr>
        <p:spPr>
          <a:xfrm>
            <a:off x="3534301"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78" name="Google Shape;1078;p101"/>
          <p:cNvSpPr/>
          <p:nvPr/>
        </p:nvSpPr>
        <p:spPr>
          <a:xfrm rot="10800000">
            <a:off x="5461844"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79" name="Google Shape;1079;p101"/>
          <p:cNvSpPr/>
          <p:nvPr/>
        </p:nvSpPr>
        <p:spPr>
          <a:xfrm rot="10800000">
            <a:off x="5573931"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0" name="Google Shape;1080;p101"/>
          <p:cNvSpPr/>
          <p:nvPr/>
        </p:nvSpPr>
        <p:spPr>
          <a:xfrm>
            <a:off x="3382583"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1" name="Google Shape;1081;p101"/>
          <p:cNvSpPr/>
          <p:nvPr/>
        </p:nvSpPr>
        <p:spPr>
          <a:xfrm>
            <a:off x="3347552"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2" name="Google Shape;1082;p101"/>
          <p:cNvSpPr/>
          <p:nvPr/>
        </p:nvSpPr>
        <p:spPr>
          <a:xfrm>
            <a:off x="3459736"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3" name="Google Shape;1083;p101"/>
          <p:cNvSpPr txBox="1"/>
          <p:nvPr/>
        </p:nvSpPr>
        <p:spPr>
          <a:xfrm>
            <a:off x="3699898"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084" name="Google Shape;1084;p101"/>
          <p:cNvSpPr txBox="1">
            <a:spLocks noGrp="1"/>
          </p:cNvSpPr>
          <p:nvPr>
            <p:ph type="body" idx="5"/>
          </p:nvPr>
        </p:nvSpPr>
        <p:spPr>
          <a:xfrm>
            <a:off x="3615514"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5" name="Google Shape;1085;p101"/>
          <p:cNvSpPr/>
          <p:nvPr/>
        </p:nvSpPr>
        <p:spPr>
          <a:xfrm>
            <a:off x="6414566" y="1854253"/>
            <a:ext cx="2343000" cy="25035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86" name="Google Shape;1086;p101"/>
          <p:cNvSpPr/>
          <p:nvPr/>
        </p:nvSpPr>
        <p:spPr>
          <a:xfrm>
            <a:off x="6487016" y="1909823"/>
            <a:ext cx="2206500" cy="2399700"/>
          </a:xfrm>
          <a:prstGeom prst="roundRect">
            <a:avLst>
              <a:gd name="adj" fmla="val 16667"/>
            </a:avLst>
          </a:prstGeom>
          <a:solidFill>
            <a:srgbClr val="CDE0F0"/>
          </a:solidFill>
          <a:ln>
            <a:noFill/>
          </a:ln>
        </p:spPr>
        <p:txBody>
          <a:bodyPr spcFirstLastPara="1" wrap="square" lIns="61700" tIns="30850" rIns="61700" bIns="30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87" name="Google Shape;1087;p101"/>
          <p:cNvSpPr/>
          <p:nvPr/>
        </p:nvSpPr>
        <p:spPr>
          <a:xfrm rot="10800000">
            <a:off x="8414560" y="4044425"/>
            <a:ext cx="457200" cy="4572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8" name="Google Shape;1088;p101"/>
          <p:cNvSpPr/>
          <p:nvPr/>
        </p:nvSpPr>
        <p:spPr>
          <a:xfrm rot="10800000">
            <a:off x="8526646" y="4182714"/>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89" name="Google Shape;1089;p101"/>
          <p:cNvSpPr/>
          <p:nvPr/>
        </p:nvSpPr>
        <p:spPr>
          <a:xfrm>
            <a:off x="6335299" y="1851227"/>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90" name="Google Shape;1090;p101"/>
          <p:cNvSpPr/>
          <p:nvPr/>
        </p:nvSpPr>
        <p:spPr>
          <a:xfrm>
            <a:off x="6300268" y="1789991"/>
            <a:ext cx="457200" cy="4572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91" name="Google Shape;1091;p101"/>
          <p:cNvSpPr/>
          <p:nvPr/>
        </p:nvSpPr>
        <p:spPr>
          <a:xfrm>
            <a:off x="6412451" y="1928380"/>
            <a:ext cx="232930" cy="180522"/>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092" name="Google Shape;1092;p101"/>
          <p:cNvSpPr txBox="1"/>
          <p:nvPr/>
        </p:nvSpPr>
        <p:spPr>
          <a:xfrm>
            <a:off x="6652613" y="2262655"/>
            <a:ext cx="1958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Trebuchet MS"/>
              <a:buNone/>
            </a:pPr>
            <a:endParaRPr sz="1100" b="0" i="0" u="none" strike="noStrike" cap="none">
              <a:solidFill>
                <a:srgbClr val="575757"/>
              </a:solidFill>
              <a:latin typeface="Calibri"/>
              <a:ea typeface="Calibri"/>
              <a:cs typeface="Calibri"/>
              <a:sym typeface="Calibri"/>
            </a:endParaRPr>
          </a:p>
        </p:txBody>
      </p:sp>
      <p:sp>
        <p:nvSpPr>
          <p:cNvPr id="1093" name="Google Shape;1093;p101"/>
          <p:cNvSpPr txBox="1">
            <a:spLocks noGrp="1"/>
          </p:cNvSpPr>
          <p:nvPr>
            <p:ph type="body" idx="6"/>
          </p:nvPr>
        </p:nvSpPr>
        <p:spPr>
          <a:xfrm>
            <a:off x="6568229" y="2247289"/>
            <a:ext cx="2043000" cy="1919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200"/>
              <a:buFont typeface="Noto Sans Symbols"/>
              <a:buNone/>
              <a:defRPr sz="12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dk1"/>
                </a:solidFill>
                <a:latin typeface="Calibri"/>
                <a:ea typeface="Calibri"/>
                <a:cs typeface="Calibri"/>
                <a:sym typeface="Calibri"/>
              </a:defRPr>
            </a:lvl3pPr>
            <a:lvl4pPr marL="1828800" marR="0" lvl="3" indent="-304800" algn="l">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94" name="Google Shape;1094;p101"/>
          <p:cNvPicPr preferRelativeResize="0"/>
          <p:nvPr/>
        </p:nvPicPr>
        <p:blipFill rotWithShape="1">
          <a:blip r:embed="rId2">
            <a:alphaModFix/>
          </a:blip>
          <a:srcRect/>
          <a:stretch/>
        </p:blipFill>
        <p:spPr>
          <a:xfrm>
            <a:off x="182878" y="215899"/>
            <a:ext cx="1043941" cy="521972"/>
          </a:xfrm>
          <a:prstGeom prst="rect">
            <a:avLst/>
          </a:prstGeom>
          <a:noFill/>
          <a:ln>
            <a:noFill/>
          </a:ln>
        </p:spPr>
      </p:pic>
      <p:sp>
        <p:nvSpPr>
          <p:cNvPr id="1095" name="Google Shape;1095;p101"/>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2900"/>
              <a:buFont typeface="Calibri"/>
              <a:buNone/>
              <a:defRPr sz="2900">
                <a:solidFill>
                  <a:schemeClr val="accen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96" name="Google Shape;1096;p101"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1097"/>
        <p:cNvGrpSpPr/>
        <p:nvPr/>
      </p:nvGrpSpPr>
      <p:grpSpPr>
        <a:xfrm>
          <a:off x="0" y="0"/>
          <a:ext cx="0" cy="0"/>
          <a:chOff x="0" y="0"/>
          <a:chExt cx="0" cy="0"/>
        </a:xfrm>
      </p:grpSpPr>
      <p:sp>
        <p:nvSpPr>
          <p:cNvPr id="1098" name="Google Shape;1098;p102"/>
          <p:cNvSpPr/>
          <p:nvPr/>
        </p:nvSpPr>
        <p:spPr>
          <a:xfrm>
            <a:off x="-8172" y="0"/>
            <a:ext cx="29667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99" name="Google Shape;1099;p102" descr="A close up of a sign&#10;&#10;Description automatically generated"/>
          <p:cNvPicPr preferRelativeResize="0"/>
          <p:nvPr/>
        </p:nvPicPr>
        <p:blipFill rotWithShape="1">
          <a:blip r:embed="rId2">
            <a:alphaModFix/>
          </a:blip>
          <a:srcRect/>
          <a:stretch/>
        </p:blipFill>
        <p:spPr>
          <a:xfrm>
            <a:off x="397408" y="156218"/>
            <a:ext cx="747975" cy="299191"/>
          </a:xfrm>
          <a:prstGeom prst="rect">
            <a:avLst/>
          </a:prstGeom>
          <a:noFill/>
          <a:ln>
            <a:noFill/>
          </a:ln>
        </p:spPr>
      </p:pic>
      <p:sp>
        <p:nvSpPr>
          <p:cNvPr id="1100" name="Google Shape;1100;p102"/>
          <p:cNvSpPr txBox="1">
            <a:spLocks noGrp="1"/>
          </p:cNvSpPr>
          <p:nvPr>
            <p:ph type="ctrTitle"/>
          </p:nvPr>
        </p:nvSpPr>
        <p:spPr>
          <a:xfrm>
            <a:off x="200829" y="1627496"/>
            <a:ext cx="2523300" cy="175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1" name="Google Shape;1101;p102"/>
          <p:cNvSpPr txBox="1">
            <a:spLocks noGrp="1"/>
          </p:cNvSpPr>
          <p:nvPr>
            <p:ph type="body" idx="1"/>
          </p:nvPr>
        </p:nvSpPr>
        <p:spPr>
          <a:xfrm>
            <a:off x="3911522" y="632458"/>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02" name="Google Shape;1102;p102"/>
          <p:cNvSpPr txBox="1">
            <a:spLocks noGrp="1"/>
          </p:cNvSpPr>
          <p:nvPr>
            <p:ph type="sldNum" idx="12"/>
          </p:nvPr>
        </p:nvSpPr>
        <p:spPr>
          <a:xfrm>
            <a:off x="8775325" y="4968062"/>
            <a:ext cx="356100" cy="175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103" name="Google Shape;1103;p102"/>
          <p:cNvGrpSpPr/>
          <p:nvPr/>
        </p:nvGrpSpPr>
        <p:grpSpPr>
          <a:xfrm>
            <a:off x="3366709" y="558451"/>
            <a:ext cx="457200" cy="457200"/>
            <a:chOff x="477603" y="1406746"/>
            <a:chExt cx="609600" cy="609600"/>
          </a:xfrm>
        </p:grpSpPr>
        <p:sp>
          <p:nvSpPr>
            <p:cNvPr id="1104" name="Google Shape;1104;p10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05" name="Google Shape;1105;p10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06" name="Google Shape;1106;p10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1107" name="Google Shape;1107;p102"/>
          <p:cNvSpPr txBox="1">
            <a:spLocks noGrp="1"/>
          </p:cNvSpPr>
          <p:nvPr>
            <p:ph type="body" idx="2"/>
          </p:nvPr>
        </p:nvSpPr>
        <p:spPr>
          <a:xfrm>
            <a:off x="3911522" y="2039419"/>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108" name="Google Shape;1108;p102"/>
          <p:cNvGrpSpPr/>
          <p:nvPr/>
        </p:nvGrpSpPr>
        <p:grpSpPr>
          <a:xfrm>
            <a:off x="3366709" y="1965412"/>
            <a:ext cx="457200" cy="457200"/>
            <a:chOff x="477603" y="1406746"/>
            <a:chExt cx="609600" cy="609600"/>
          </a:xfrm>
        </p:grpSpPr>
        <p:sp>
          <p:nvSpPr>
            <p:cNvPr id="1109" name="Google Shape;1109;p10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10" name="Google Shape;1110;p10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11" name="Google Shape;1111;p10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sp>
        <p:nvSpPr>
          <p:cNvPr id="1112" name="Google Shape;1112;p102"/>
          <p:cNvSpPr txBox="1">
            <a:spLocks noGrp="1"/>
          </p:cNvSpPr>
          <p:nvPr>
            <p:ph type="body" idx="3"/>
          </p:nvPr>
        </p:nvSpPr>
        <p:spPr>
          <a:xfrm>
            <a:off x="3908678" y="3444250"/>
            <a:ext cx="4821300" cy="11685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1700"/>
              <a:buFont typeface="Noto Sans Symbols"/>
              <a:buNone/>
              <a:defRPr sz="1700" b="0" i="0" u="none" strike="noStrike" cap="none">
                <a:solidFill>
                  <a:schemeClr val="dk2"/>
                </a:solidFill>
                <a:latin typeface="Calibri"/>
                <a:ea typeface="Calibri"/>
                <a:cs typeface="Calibri"/>
                <a:sym typeface="Calibri"/>
              </a:defRPr>
            </a:lvl3pPr>
            <a:lvl4pPr marL="1828800" marR="0" lvl="3" indent="-342900" algn="l">
              <a:lnSpc>
                <a:spcPct val="90000"/>
              </a:lnSpc>
              <a:spcBef>
                <a:spcPts val="4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113" name="Google Shape;1113;p102"/>
          <p:cNvGrpSpPr/>
          <p:nvPr/>
        </p:nvGrpSpPr>
        <p:grpSpPr>
          <a:xfrm>
            <a:off x="3363865" y="3370243"/>
            <a:ext cx="457200" cy="457200"/>
            <a:chOff x="477603" y="1406746"/>
            <a:chExt cx="609600" cy="609600"/>
          </a:xfrm>
        </p:grpSpPr>
        <p:sp>
          <p:nvSpPr>
            <p:cNvPr id="1114" name="Google Shape;1114;p10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15" name="Google Shape;1115;p10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1116" name="Google Shape;1116;p10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46275" tIns="23150" rIns="46275" bIns="231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1117" name="Google Shape;1117;p102" descr="A blue and black logo&#10;&#10;Description automatically generated"/>
          <p:cNvPicPr preferRelativeResize="0"/>
          <p:nvPr/>
        </p:nvPicPr>
        <p:blipFill rotWithShape="1">
          <a:blip r:embed="rId3">
            <a:alphaModFix/>
          </a:blip>
          <a:srcRect/>
          <a:stretch/>
        </p:blipFill>
        <p:spPr>
          <a:xfrm>
            <a:off x="7957511" y="83806"/>
            <a:ext cx="1090423" cy="44362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63" Type="http://schemas.openxmlformats.org/officeDocument/2006/relationships/theme" Target="../theme/theme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61" Type="http://schemas.openxmlformats.org/officeDocument/2006/relationships/slideLayout" Target="../slideLayouts/slideLayout119.xml"/><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slideLayout" Target="../slideLayouts/slideLayout117.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slideLayout" Target="../slideLayouts/slideLayout12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slideLayout" Target="../slideLayouts/slideLayout11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47" Type="http://schemas.openxmlformats.org/officeDocument/2006/relationships/slideLayout" Target="../slideLayouts/slideLayout167.xml"/><Relationship Id="rId50" Type="http://schemas.openxmlformats.org/officeDocument/2006/relationships/slideLayout" Target="../slideLayouts/slideLayout170.xml"/><Relationship Id="rId55" Type="http://schemas.openxmlformats.org/officeDocument/2006/relationships/slideLayout" Target="../slideLayouts/slideLayout175.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9" Type="http://schemas.openxmlformats.org/officeDocument/2006/relationships/slideLayout" Target="../slideLayouts/slideLayout149.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45" Type="http://schemas.openxmlformats.org/officeDocument/2006/relationships/slideLayout" Target="../slideLayouts/slideLayout165.xml"/><Relationship Id="rId53" Type="http://schemas.openxmlformats.org/officeDocument/2006/relationships/slideLayout" Target="../slideLayouts/slideLayout173.xml"/><Relationship Id="rId58" Type="http://schemas.openxmlformats.org/officeDocument/2006/relationships/theme" Target="../theme/theme3.xml"/><Relationship Id="rId5" Type="http://schemas.openxmlformats.org/officeDocument/2006/relationships/slideLayout" Target="../slideLayouts/slideLayout125.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48" Type="http://schemas.openxmlformats.org/officeDocument/2006/relationships/slideLayout" Target="../slideLayouts/slideLayout168.xml"/><Relationship Id="rId56" Type="http://schemas.openxmlformats.org/officeDocument/2006/relationships/slideLayout" Target="../slideLayouts/slideLayout176.xml"/><Relationship Id="rId8" Type="http://schemas.openxmlformats.org/officeDocument/2006/relationships/slideLayout" Target="../slideLayouts/slideLayout128.xml"/><Relationship Id="rId51" Type="http://schemas.openxmlformats.org/officeDocument/2006/relationships/slideLayout" Target="../slideLayouts/slideLayout171.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slideLayout" Target="../slideLayouts/slideLayout166.xml"/><Relationship Id="rId20" Type="http://schemas.openxmlformats.org/officeDocument/2006/relationships/slideLayout" Target="../slideLayouts/slideLayout140.xml"/><Relationship Id="rId41" Type="http://schemas.openxmlformats.org/officeDocument/2006/relationships/slideLayout" Target="../slideLayouts/slideLayout161.xml"/><Relationship Id="rId54" Type="http://schemas.openxmlformats.org/officeDocument/2006/relationships/slideLayout" Target="../slideLayouts/slideLayout174.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49" Type="http://schemas.openxmlformats.org/officeDocument/2006/relationships/slideLayout" Target="../slideLayouts/slideLayout169.xml"/><Relationship Id="rId57" Type="http://schemas.openxmlformats.org/officeDocument/2006/relationships/slideLayout" Target="../slideLayouts/slideLayout177.xml"/><Relationship Id="rId10" Type="http://schemas.openxmlformats.org/officeDocument/2006/relationships/slideLayout" Target="../slideLayouts/slideLayout130.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52" Type="http://schemas.openxmlformats.org/officeDocument/2006/relationships/slideLayout" Target="../slideLayouts/slideLayout1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8465" y="78101"/>
            <a:ext cx="8373300" cy="563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2700"/>
              <a:buFont typeface="Calibri"/>
              <a:buNone/>
              <a:defRPr sz="27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2"/>
        <p:cNvGrpSpPr/>
        <p:nvPr/>
      </p:nvGrpSpPr>
      <p:grpSpPr>
        <a:xfrm>
          <a:off x="0" y="0"/>
          <a:ext cx="0" cy="0"/>
          <a:chOff x="0" y="0"/>
          <a:chExt cx="0" cy="0"/>
        </a:xfrm>
      </p:grpSpPr>
      <p:sp>
        <p:nvSpPr>
          <p:cNvPr id="633" name="Google Shape;633;p61"/>
          <p:cNvSpPr txBox="1">
            <a:spLocks noGrp="1"/>
          </p:cNvSpPr>
          <p:nvPr>
            <p:ph type="title"/>
          </p:nvPr>
        </p:nvSpPr>
        <p:spPr>
          <a:xfrm>
            <a:off x="478465" y="78101"/>
            <a:ext cx="8373300" cy="5637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accent1"/>
              </a:buClr>
              <a:buSzPts val="2700"/>
              <a:buFont typeface="Calibri"/>
              <a:buNone/>
              <a:defRPr sz="27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767" r:id="rId61"/>
    <p:sldLayoutId id="2147483768" r:id="rId6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9"/>
        <p:cNvGrpSpPr/>
        <p:nvPr/>
      </p:nvGrpSpPr>
      <p:grpSpPr>
        <a:xfrm>
          <a:off x="0" y="0"/>
          <a:ext cx="0" cy="0"/>
          <a:chOff x="0" y="0"/>
          <a:chExt cx="0" cy="0"/>
        </a:xfrm>
      </p:grpSpPr>
      <p:sp>
        <p:nvSpPr>
          <p:cNvPr id="1300" name="Google Shape;1300;p124"/>
          <p:cNvSpPr txBox="1">
            <a:spLocks noGrp="1"/>
          </p:cNvSpPr>
          <p:nvPr>
            <p:ph type="title"/>
          </p:nvPr>
        </p:nvSpPr>
        <p:spPr>
          <a:xfrm>
            <a:off x="478465" y="78101"/>
            <a:ext cx="8373300" cy="5637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accent1"/>
              </a:buClr>
              <a:buSzPts val="2700"/>
              <a:buFont typeface="Calibri"/>
              <a:buNone/>
              <a:defRPr sz="27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Lst>
  <mc:AlternateContent xmlns:mc="http://schemas.openxmlformats.org/markup-compatibility/2006" xmlns:p14="http://schemas.microsoft.com/office/powerpoint/2010/main">
    <mc:Choice Requires="p14">
      <p:transition spd="med">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5.xml"/><Relationship Id="rId5" Type="http://schemas.openxmlformats.org/officeDocument/2006/relationships/image" Target="../media/image29.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4.xml"/><Relationship Id="rId5" Type="http://schemas.openxmlformats.org/officeDocument/2006/relationships/image" Target="../media/image2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drive.google.com/file/d/1lvGNNQybkYc8zHoOHBOi54wdViJOq2ub/view" TargetMode="External"/><Relationship Id="rId2" Type="http://schemas.openxmlformats.org/officeDocument/2006/relationships/notesSlide" Target="../notesSlides/notesSlide28.xml"/><Relationship Id="rId1" Type="http://schemas.openxmlformats.org/officeDocument/2006/relationships/slideLayout" Target="../slideLayouts/slideLayout60.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4.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6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s://tea.co1.qualtrics.com/jfe/form/SV_6nj42JVVlU4hveK" TargetMode="External"/><Relationship Id="rId2" Type="http://schemas.openxmlformats.org/officeDocument/2006/relationships/notesSlide" Target="../notesSlides/notesSlide32.xml"/><Relationship Id="rId1" Type="http://schemas.openxmlformats.org/officeDocument/2006/relationships/slideLayout" Target="../slideLayouts/slideLayout133.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182"/>
          <p:cNvSpPr txBox="1">
            <a:spLocks noGrp="1"/>
          </p:cNvSpPr>
          <p:nvPr>
            <p:ph type="ctrTitle"/>
          </p:nvPr>
        </p:nvSpPr>
        <p:spPr>
          <a:xfrm>
            <a:off x="992395" y="1859691"/>
            <a:ext cx="5624700" cy="918343"/>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1"/>
              </a:buClr>
              <a:buSzPts val="4100"/>
              <a:buFont typeface="Calibri"/>
              <a:buNone/>
            </a:pPr>
            <a:r>
              <a:rPr lang="en" sz="2700"/>
              <a:t>Bluebonnet Learning Secondary Math:</a:t>
            </a:r>
            <a:endParaRPr sz="2700"/>
          </a:p>
          <a:p>
            <a:pPr marL="0" lvl="0" indent="0" algn="l" rtl="0">
              <a:lnSpc>
                <a:spcPct val="90000"/>
              </a:lnSpc>
              <a:spcBef>
                <a:spcPts val="0"/>
              </a:spcBef>
              <a:spcAft>
                <a:spcPts val="0"/>
              </a:spcAft>
              <a:buClr>
                <a:schemeClr val="accent1"/>
              </a:buClr>
              <a:buSzPts val="4100"/>
              <a:buFont typeface="Calibri"/>
              <a:buNone/>
            </a:pPr>
            <a:r>
              <a:rPr lang="en" sz="2700"/>
              <a:t>Coach Assessments in HQIM</a:t>
            </a:r>
            <a:endParaRPr sz="2700"/>
          </a:p>
        </p:txBody>
      </p:sp>
      <p:sp>
        <p:nvSpPr>
          <p:cNvPr id="2" name="Google Shape;2884;p281">
            <a:extLst>
              <a:ext uri="{FF2B5EF4-FFF2-40B4-BE49-F238E27FC236}">
                <a16:creationId xmlns:a16="http://schemas.microsoft.com/office/drawing/2014/main" id="{610F7085-4F0A-39C2-8553-61C47B3A5DC1}"/>
              </a:ext>
            </a:extLst>
          </p:cNvPr>
          <p:cNvSpPr txBox="1">
            <a:spLocks noGrp="1"/>
          </p:cNvSpPr>
          <p:nvPr>
            <p:ph type="body" idx="1"/>
          </p:nvPr>
        </p:nvSpPr>
        <p:spPr>
          <a:xfrm>
            <a:off x="813222" y="2954771"/>
            <a:ext cx="5853393" cy="86940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000000"/>
              </a:buClr>
              <a:buSzPts val="2400"/>
              <a:buNone/>
            </a:pPr>
            <a:r>
              <a:rPr lang="en-US" b="1"/>
              <a:t>Point Isabel ISD</a:t>
            </a:r>
          </a:p>
          <a:p>
            <a:pPr marL="228600" lvl="0" indent="-228600" algn="ctr" rtl="0">
              <a:lnSpc>
                <a:spcPct val="90000"/>
              </a:lnSpc>
              <a:spcBef>
                <a:spcPts val="0"/>
              </a:spcBef>
              <a:spcAft>
                <a:spcPts val="0"/>
              </a:spcAft>
              <a:buClr>
                <a:srgbClr val="000000"/>
              </a:buClr>
              <a:buSzPts val="2400"/>
              <a:buNone/>
            </a:pPr>
            <a:r>
              <a:rPr lang="en-US" b="1"/>
              <a:t>Workshop #374182</a:t>
            </a:r>
          </a:p>
          <a:p>
            <a:pPr marL="228600" lvl="0" indent="-228600" algn="ctr" rtl="0">
              <a:lnSpc>
                <a:spcPct val="90000"/>
              </a:lnSpc>
              <a:spcBef>
                <a:spcPts val="0"/>
              </a:spcBef>
              <a:spcAft>
                <a:spcPts val="0"/>
              </a:spcAft>
              <a:buClr>
                <a:srgbClr val="000000"/>
              </a:buClr>
              <a:buSzPts val="2400"/>
              <a:buNone/>
            </a:pPr>
            <a:r>
              <a:rPr lang="en-US" b="1"/>
              <a:t>Remote Check In: Math</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192"/>
          <p:cNvSpPr txBox="1">
            <a:spLocks noGrp="1"/>
          </p:cNvSpPr>
          <p:nvPr>
            <p:ph type="title"/>
          </p:nvPr>
        </p:nvSpPr>
        <p:spPr>
          <a:xfrm>
            <a:off x="1371600" y="234548"/>
            <a:ext cx="6458400" cy="7218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accent1"/>
              </a:buClr>
              <a:buSzPct val="65517"/>
              <a:buFont typeface="Calibri"/>
              <a:buNone/>
            </a:pPr>
            <a:r>
              <a:rPr lang="en"/>
              <a:t>Learning Acceleration throughout Bluebonnet Learning Secondary Math</a:t>
            </a:r>
            <a:endParaRPr/>
          </a:p>
        </p:txBody>
      </p:sp>
      <p:sp>
        <p:nvSpPr>
          <p:cNvPr id="2050" name="Google Shape;2050;p192"/>
          <p:cNvSpPr txBox="1">
            <a:spLocks noGrp="1"/>
          </p:cNvSpPr>
          <p:nvPr>
            <p:ph type="body" idx="1"/>
          </p:nvPr>
        </p:nvSpPr>
        <p:spPr>
          <a:xfrm>
            <a:off x="207625" y="860646"/>
            <a:ext cx="8497200" cy="721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300" b="1" i="0" u="none" strike="noStrike" cap="none">
                <a:solidFill>
                  <a:srgbClr val="000000"/>
                </a:solidFill>
                <a:latin typeface="Calibri"/>
                <a:ea typeface="Calibri"/>
                <a:cs typeface="Calibri"/>
                <a:sym typeface="Calibri"/>
              </a:rPr>
              <a:t>Throughout</a:t>
            </a:r>
            <a:endParaRPr sz="700" b="0" i="0" u="none" strike="noStrike" cap="none">
              <a:solidFill>
                <a:srgbClr val="000000"/>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700"/>
              <a:buFont typeface="Arial"/>
              <a:buNone/>
            </a:pPr>
            <a:r>
              <a:rPr lang="en" sz="1300" b="0" i="0" u="none" strike="noStrike" cap="none">
                <a:solidFill>
                  <a:srgbClr val="000000"/>
                </a:solidFill>
                <a:latin typeface="Calibri"/>
                <a:ea typeface="Calibri"/>
                <a:cs typeface="Calibri"/>
                <a:sym typeface="Calibri"/>
              </a:rPr>
              <a:t>Many standards are spiraled throughout </a:t>
            </a:r>
            <a:r>
              <a:rPr lang="en" sz="1300">
                <a:latin typeface="Calibri"/>
                <a:ea typeface="Calibri"/>
                <a:cs typeface="Calibri"/>
                <a:sym typeface="Calibri"/>
              </a:rPr>
              <a:t>modules and topics </a:t>
            </a:r>
            <a:r>
              <a:rPr lang="en" sz="1300" b="0" i="0" u="none" strike="noStrike" cap="none">
                <a:solidFill>
                  <a:srgbClr val="000000"/>
                </a:solidFill>
                <a:latin typeface="Calibri"/>
                <a:ea typeface="Calibri"/>
                <a:cs typeface="Calibri"/>
                <a:sym typeface="Calibri"/>
              </a:rPr>
              <a:t>offering continuous opportunities progress towards proficiency.  </a:t>
            </a:r>
            <a:endParaRPr sz="700" b="0" i="0" u="none" strike="noStrike" cap="none">
              <a:solidFill>
                <a:srgbClr val="000000"/>
              </a:solidFill>
              <a:latin typeface="Calibri"/>
              <a:ea typeface="Calibri"/>
              <a:cs typeface="Calibri"/>
              <a:sym typeface="Calibri"/>
            </a:endParaRPr>
          </a:p>
        </p:txBody>
      </p:sp>
      <p:pic>
        <p:nvPicPr>
          <p:cNvPr id="2051" name="Google Shape;2051;p192"/>
          <p:cNvPicPr preferRelativeResize="0"/>
          <p:nvPr/>
        </p:nvPicPr>
        <p:blipFill>
          <a:blip r:embed="rId3">
            <a:alphaModFix/>
          </a:blip>
          <a:stretch>
            <a:fillRect/>
          </a:stretch>
        </p:blipFill>
        <p:spPr>
          <a:xfrm>
            <a:off x="304425" y="1734850"/>
            <a:ext cx="4419600" cy="2676928"/>
          </a:xfrm>
          <a:prstGeom prst="rect">
            <a:avLst/>
          </a:prstGeom>
          <a:noFill/>
          <a:ln w="19050" cap="flat" cmpd="sng">
            <a:solidFill>
              <a:schemeClr val="dk2"/>
            </a:solidFill>
            <a:prstDash val="solid"/>
            <a:round/>
            <a:headEnd type="none" w="sm" len="sm"/>
            <a:tailEnd type="none" w="sm" len="sm"/>
          </a:ln>
        </p:spPr>
      </p:pic>
      <p:pic>
        <p:nvPicPr>
          <p:cNvPr id="2052" name="Google Shape;2052;p192"/>
          <p:cNvPicPr preferRelativeResize="0"/>
          <p:nvPr/>
        </p:nvPicPr>
        <p:blipFill>
          <a:blip r:embed="rId4">
            <a:alphaModFix/>
          </a:blip>
          <a:stretch>
            <a:fillRect/>
          </a:stretch>
        </p:blipFill>
        <p:spPr>
          <a:xfrm>
            <a:off x="5189244" y="1734850"/>
            <a:ext cx="3647631" cy="26769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p193"/>
          <p:cNvSpPr txBox="1">
            <a:spLocks noGrp="1"/>
          </p:cNvSpPr>
          <p:nvPr>
            <p:ph type="ctrTitle"/>
          </p:nvPr>
        </p:nvSpPr>
        <p:spPr>
          <a:xfrm>
            <a:off x="88331" y="617925"/>
            <a:ext cx="4264200" cy="8187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rgbClr val="F16038"/>
              </a:buClr>
              <a:buSzPts val="1800"/>
              <a:buFont typeface="Calibri"/>
              <a:buNone/>
            </a:pPr>
            <a:r>
              <a:rPr lang="en" sz="2400">
                <a:solidFill>
                  <a:schemeClr val="dk1"/>
                </a:solidFill>
              </a:rPr>
              <a:t>Learning Acceleration within the Module and Topic Overviews</a:t>
            </a:r>
            <a:endParaRPr sz="2400">
              <a:solidFill>
                <a:schemeClr val="dk1"/>
              </a:solidFill>
            </a:endParaRPr>
          </a:p>
        </p:txBody>
      </p:sp>
      <p:sp>
        <p:nvSpPr>
          <p:cNvPr id="2059" name="Google Shape;2059;p193"/>
          <p:cNvSpPr txBox="1">
            <a:spLocks noGrp="1"/>
          </p:cNvSpPr>
          <p:nvPr>
            <p:ph type="body" idx="1"/>
          </p:nvPr>
        </p:nvSpPr>
        <p:spPr>
          <a:xfrm>
            <a:off x="191975" y="1436625"/>
            <a:ext cx="4264200" cy="3485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700"/>
              <a:buNone/>
            </a:pPr>
            <a:r>
              <a:rPr lang="en" sz="1900" b="1"/>
              <a:t>Connected to Prior Learning</a:t>
            </a:r>
            <a:endParaRPr sz="1900"/>
          </a:p>
          <a:p>
            <a:pPr marL="0" lvl="0" indent="0" algn="l" rtl="0">
              <a:lnSpc>
                <a:spcPct val="100000"/>
              </a:lnSpc>
              <a:spcBef>
                <a:spcPts val="500"/>
              </a:spcBef>
              <a:spcAft>
                <a:spcPts val="0"/>
              </a:spcAft>
              <a:buSzPts val="1700"/>
              <a:buNone/>
            </a:pPr>
            <a:r>
              <a:rPr lang="en" sz="1900"/>
              <a:t>Every module and topic includes a narrative addressing how the content connects to prior learning or grade levels. This can be found in the Module and Topic Overviews.</a:t>
            </a:r>
            <a:endParaRPr sz="1900" b="0" i="0" u="none" strike="noStrike"/>
          </a:p>
          <a:p>
            <a:pPr marL="0" lvl="0" indent="0" algn="l" rtl="0">
              <a:lnSpc>
                <a:spcPct val="100000"/>
              </a:lnSpc>
              <a:spcBef>
                <a:spcPts val="500"/>
              </a:spcBef>
              <a:spcAft>
                <a:spcPts val="0"/>
              </a:spcAft>
              <a:buSzPts val="1700"/>
              <a:buNone/>
            </a:pPr>
            <a:endParaRPr sz="1900"/>
          </a:p>
          <a:p>
            <a:pPr marL="0" lvl="0" indent="0" algn="l" rtl="0">
              <a:lnSpc>
                <a:spcPct val="100000"/>
              </a:lnSpc>
              <a:spcBef>
                <a:spcPts val="500"/>
              </a:spcBef>
              <a:spcAft>
                <a:spcPts val="0"/>
              </a:spcAft>
              <a:buSzPts val="1700"/>
              <a:buNone/>
            </a:pPr>
            <a:r>
              <a:rPr lang="en" sz="1900"/>
              <a:t>Consider and be ready to share: </a:t>
            </a:r>
            <a:endParaRPr sz="1900"/>
          </a:p>
          <a:p>
            <a:pPr marL="0" lvl="0" indent="0" algn="l" rtl="0">
              <a:lnSpc>
                <a:spcPct val="100000"/>
              </a:lnSpc>
              <a:spcBef>
                <a:spcPts val="500"/>
              </a:spcBef>
              <a:spcAft>
                <a:spcPts val="0"/>
              </a:spcAft>
              <a:buSzPts val="1700"/>
              <a:buNone/>
            </a:pPr>
            <a:r>
              <a:rPr lang="en" sz="1900" b="1">
                <a:solidFill>
                  <a:schemeClr val="accent2"/>
                </a:solidFill>
              </a:rPr>
              <a:t>How could a teacher use this to accelerate learning? What would be a concrete example?</a:t>
            </a:r>
            <a:endParaRPr sz="1900" b="1">
              <a:solidFill>
                <a:schemeClr val="accent2"/>
              </a:solidFill>
            </a:endParaRPr>
          </a:p>
          <a:p>
            <a:pPr marL="0" lvl="0" indent="0" algn="l" rtl="0">
              <a:lnSpc>
                <a:spcPct val="100000"/>
              </a:lnSpc>
              <a:spcBef>
                <a:spcPts val="500"/>
              </a:spcBef>
              <a:spcAft>
                <a:spcPts val="0"/>
              </a:spcAft>
              <a:buSzPts val="1700"/>
              <a:buNone/>
            </a:pPr>
            <a:endParaRPr sz="1900"/>
          </a:p>
        </p:txBody>
      </p:sp>
      <p:pic>
        <p:nvPicPr>
          <p:cNvPr id="2060" name="Google Shape;2060;p193" descr="Icon: Microphone"/>
          <p:cNvPicPr preferRelativeResize="0"/>
          <p:nvPr/>
        </p:nvPicPr>
        <p:blipFill rotWithShape="1">
          <a:blip r:embed="rId3">
            <a:alphaModFix/>
          </a:blip>
          <a:srcRect/>
          <a:stretch/>
        </p:blipFill>
        <p:spPr>
          <a:xfrm>
            <a:off x="1977441" y="3195304"/>
            <a:ext cx="485981" cy="485981"/>
          </a:xfrm>
          <a:prstGeom prst="rect">
            <a:avLst/>
          </a:prstGeom>
          <a:noFill/>
          <a:ln>
            <a:noFill/>
          </a:ln>
        </p:spPr>
      </p:pic>
      <p:pic>
        <p:nvPicPr>
          <p:cNvPr id="2061" name="Google Shape;2061;p193"/>
          <p:cNvPicPr preferRelativeResize="0"/>
          <p:nvPr/>
        </p:nvPicPr>
        <p:blipFill>
          <a:blip r:embed="rId4">
            <a:alphaModFix/>
          </a:blip>
          <a:stretch>
            <a:fillRect/>
          </a:stretch>
        </p:blipFill>
        <p:spPr>
          <a:xfrm>
            <a:off x="4660200" y="183437"/>
            <a:ext cx="3269025" cy="4237174"/>
          </a:xfrm>
          <a:prstGeom prst="rect">
            <a:avLst/>
          </a:prstGeom>
          <a:noFill/>
          <a:ln w="19050" cap="flat" cmpd="sng">
            <a:solidFill>
              <a:schemeClr val="dk2"/>
            </a:solidFill>
            <a:prstDash val="solid"/>
            <a:round/>
            <a:headEnd type="none" w="sm" len="sm"/>
            <a:tailEnd type="none" w="sm" len="sm"/>
          </a:ln>
        </p:spPr>
      </p:pic>
      <p:pic>
        <p:nvPicPr>
          <p:cNvPr id="2062" name="Google Shape;2062;p193"/>
          <p:cNvPicPr preferRelativeResize="0"/>
          <p:nvPr/>
        </p:nvPicPr>
        <p:blipFill>
          <a:blip r:embed="rId5">
            <a:alphaModFix/>
          </a:blip>
          <a:stretch>
            <a:fillRect/>
          </a:stretch>
        </p:blipFill>
        <p:spPr>
          <a:xfrm>
            <a:off x="6155000" y="1200925"/>
            <a:ext cx="2905525" cy="3847450"/>
          </a:xfrm>
          <a:prstGeom prst="rect">
            <a:avLst/>
          </a:prstGeom>
          <a:noFill/>
          <a:ln w="19050"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9030AA95-767B-0311-0425-E8F2A66F4D83}"/>
              </a:ext>
            </a:extLst>
          </p:cNvPr>
          <p:cNvSpPr txBox="1"/>
          <p:nvPr/>
        </p:nvSpPr>
        <p:spPr>
          <a:xfrm>
            <a:off x="3620000" y="221775"/>
            <a:ext cx="732531" cy="276999"/>
          </a:xfrm>
          <a:prstGeom prst="rect">
            <a:avLst/>
          </a:prstGeom>
          <a:noFill/>
        </p:spPr>
        <p:txBody>
          <a:bodyPr wrap="square" rtlCol="0">
            <a:spAutoFit/>
          </a:bodyPr>
          <a:lstStyle/>
          <a:p>
            <a:r>
              <a:rPr lang="en-US" sz="1200" b="1"/>
              <a:t>Pg # 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194"/>
          <p:cNvSpPr txBox="1">
            <a:spLocks noGrp="1"/>
          </p:cNvSpPr>
          <p:nvPr>
            <p:ph type="title"/>
          </p:nvPr>
        </p:nvSpPr>
        <p:spPr>
          <a:xfrm>
            <a:off x="1371599" y="146021"/>
            <a:ext cx="6458400" cy="395700"/>
          </a:xfrm>
          <a:prstGeom prst="rect">
            <a:avLst/>
          </a:prstGeom>
          <a:noFill/>
          <a:ln>
            <a:noFill/>
          </a:ln>
        </p:spPr>
        <p:txBody>
          <a:bodyPr spcFirstLastPara="1" wrap="square" lIns="68575" tIns="34275" rIns="68575" bIns="34275" anchor="t" anchorCtr="0">
            <a:normAutofit fontScale="90000"/>
          </a:bodyPr>
          <a:lstStyle/>
          <a:p>
            <a:pPr marL="0" lvl="0" indent="0" algn="ctr" rtl="0">
              <a:lnSpc>
                <a:spcPct val="100000"/>
              </a:lnSpc>
              <a:spcBef>
                <a:spcPts val="0"/>
              </a:spcBef>
              <a:spcAft>
                <a:spcPts val="0"/>
              </a:spcAft>
              <a:buClr>
                <a:srgbClr val="F16038"/>
              </a:buClr>
              <a:buSzPct val="68965"/>
              <a:buFont typeface="Calibri"/>
              <a:buNone/>
            </a:pPr>
            <a:r>
              <a:rPr lang="en">
                <a:solidFill>
                  <a:schemeClr val="dk1"/>
                </a:solidFill>
              </a:rPr>
              <a:t>Learning Acceleration within Lessons</a:t>
            </a:r>
            <a:endParaRPr>
              <a:solidFill>
                <a:schemeClr val="dk1"/>
              </a:solidFill>
            </a:endParaRPr>
          </a:p>
        </p:txBody>
      </p:sp>
      <p:sp>
        <p:nvSpPr>
          <p:cNvPr id="2069" name="Google Shape;2069;p194"/>
          <p:cNvSpPr txBox="1">
            <a:spLocks noGrp="1"/>
          </p:cNvSpPr>
          <p:nvPr>
            <p:ph type="body" idx="1"/>
          </p:nvPr>
        </p:nvSpPr>
        <p:spPr>
          <a:xfrm>
            <a:off x="198600" y="916725"/>
            <a:ext cx="4305000" cy="1923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700"/>
              <a:buNone/>
            </a:pPr>
            <a:r>
              <a:rPr lang="en" sz="2000" b="1"/>
              <a:t>Lessons</a:t>
            </a:r>
            <a:endParaRPr sz="2100"/>
          </a:p>
          <a:p>
            <a:pPr marL="457200" lvl="0" indent="-355600" algn="l" rtl="0">
              <a:lnSpc>
                <a:spcPct val="100000"/>
              </a:lnSpc>
              <a:spcBef>
                <a:spcPts val="500"/>
              </a:spcBef>
              <a:spcAft>
                <a:spcPts val="0"/>
              </a:spcAft>
              <a:buSzPts val="2000"/>
              <a:buChar char="▪"/>
            </a:pPr>
            <a:r>
              <a:rPr lang="en" sz="2000"/>
              <a:t>Questions to Support Discourse</a:t>
            </a:r>
            <a:endParaRPr sz="2000"/>
          </a:p>
          <a:p>
            <a:pPr marL="457200" lvl="0" indent="-355600" algn="l" rtl="0">
              <a:lnSpc>
                <a:spcPct val="100000"/>
              </a:lnSpc>
              <a:spcBef>
                <a:spcPts val="0"/>
              </a:spcBef>
              <a:spcAft>
                <a:spcPts val="0"/>
              </a:spcAft>
              <a:buSzPts val="2000"/>
              <a:buChar char="▪"/>
            </a:pPr>
            <a:r>
              <a:rPr lang="en" sz="2000"/>
              <a:t>Differentiation Strategy</a:t>
            </a:r>
            <a:endParaRPr sz="2000"/>
          </a:p>
          <a:p>
            <a:pPr marL="457200" lvl="0" indent="-355600" algn="l" rtl="0">
              <a:lnSpc>
                <a:spcPct val="100000"/>
              </a:lnSpc>
              <a:spcBef>
                <a:spcPts val="0"/>
              </a:spcBef>
              <a:spcAft>
                <a:spcPts val="0"/>
              </a:spcAft>
              <a:buSzPts val="2000"/>
              <a:buChar char="▪"/>
            </a:pPr>
            <a:r>
              <a:rPr lang="en" sz="2000"/>
              <a:t>Just In Time Support</a:t>
            </a:r>
            <a:endParaRPr sz="2000"/>
          </a:p>
          <a:p>
            <a:pPr marL="457200" lvl="0" indent="-355600" algn="l" rtl="0">
              <a:lnSpc>
                <a:spcPct val="100000"/>
              </a:lnSpc>
              <a:spcBef>
                <a:spcPts val="0"/>
              </a:spcBef>
              <a:spcAft>
                <a:spcPts val="0"/>
              </a:spcAft>
              <a:buSzPts val="2000"/>
              <a:buChar char="▪"/>
            </a:pPr>
            <a:r>
              <a:rPr lang="en" sz="2000"/>
              <a:t>EB Student Tip</a:t>
            </a:r>
            <a:endParaRPr sz="2000"/>
          </a:p>
        </p:txBody>
      </p:sp>
      <p:pic>
        <p:nvPicPr>
          <p:cNvPr id="2070" name="Google Shape;2070;p194"/>
          <p:cNvPicPr preferRelativeResize="0"/>
          <p:nvPr/>
        </p:nvPicPr>
        <p:blipFill>
          <a:blip r:embed="rId3">
            <a:alphaModFix/>
          </a:blip>
          <a:stretch>
            <a:fillRect/>
          </a:stretch>
        </p:blipFill>
        <p:spPr>
          <a:xfrm>
            <a:off x="4572000" y="916724"/>
            <a:ext cx="4305000" cy="1043376"/>
          </a:xfrm>
          <a:prstGeom prst="rect">
            <a:avLst/>
          </a:prstGeom>
          <a:noFill/>
          <a:ln w="9525" cap="flat" cmpd="sng">
            <a:solidFill>
              <a:schemeClr val="dk2"/>
            </a:solidFill>
            <a:prstDash val="solid"/>
            <a:round/>
            <a:headEnd type="none" w="sm" len="sm"/>
            <a:tailEnd type="none" w="sm" len="sm"/>
          </a:ln>
        </p:spPr>
      </p:pic>
      <p:pic>
        <p:nvPicPr>
          <p:cNvPr id="2071" name="Google Shape;2071;p194"/>
          <p:cNvPicPr preferRelativeResize="0"/>
          <p:nvPr/>
        </p:nvPicPr>
        <p:blipFill>
          <a:blip r:embed="rId4">
            <a:alphaModFix/>
          </a:blip>
          <a:stretch>
            <a:fillRect/>
          </a:stretch>
        </p:blipFill>
        <p:spPr>
          <a:xfrm>
            <a:off x="266988" y="2705265"/>
            <a:ext cx="4056900" cy="2267523"/>
          </a:xfrm>
          <a:prstGeom prst="rect">
            <a:avLst/>
          </a:prstGeom>
          <a:noFill/>
          <a:ln w="9525" cap="flat" cmpd="sng">
            <a:solidFill>
              <a:schemeClr val="dk2"/>
            </a:solidFill>
            <a:prstDash val="solid"/>
            <a:round/>
            <a:headEnd type="none" w="sm" len="sm"/>
            <a:tailEnd type="none" w="sm" len="sm"/>
          </a:ln>
        </p:spPr>
      </p:pic>
      <p:pic>
        <p:nvPicPr>
          <p:cNvPr id="2072" name="Google Shape;2072;p194"/>
          <p:cNvPicPr preferRelativeResize="0"/>
          <p:nvPr/>
        </p:nvPicPr>
        <p:blipFill>
          <a:blip r:embed="rId5">
            <a:alphaModFix/>
          </a:blip>
          <a:stretch>
            <a:fillRect/>
          </a:stretch>
        </p:blipFill>
        <p:spPr>
          <a:xfrm>
            <a:off x="4572000" y="2255840"/>
            <a:ext cx="4304999" cy="1180535"/>
          </a:xfrm>
          <a:prstGeom prst="rect">
            <a:avLst/>
          </a:prstGeom>
          <a:noFill/>
          <a:ln w="9525" cap="flat" cmpd="sng">
            <a:solidFill>
              <a:schemeClr val="dk2"/>
            </a:solidFill>
            <a:prstDash val="solid"/>
            <a:round/>
            <a:headEnd type="none" w="sm" len="sm"/>
            <a:tailEnd type="none" w="sm" len="sm"/>
          </a:ln>
        </p:spPr>
      </p:pic>
      <p:pic>
        <p:nvPicPr>
          <p:cNvPr id="2073" name="Google Shape;2073;p194"/>
          <p:cNvPicPr preferRelativeResize="0"/>
          <p:nvPr/>
        </p:nvPicPr>
        <p:blipFill>
          <a:blip r:embed="rId6">
            <a:alphaModFix/>
          </a:blip>
          <a:stretch>
            <a:fillRect/>
          </a:stretch>
        </p:blipFill>
        <p:spPr>
          <a:xfrm>
            <a:off x="4572000" y="3732123"/>
            <a:ext cx="4305000" cy="1131241"/>
          </a:xfrm>
          <a:prstGeom prst="rect">
            <a:avLst/>
          </a:prstGeom>
          <a:noFill/>
          <a:ln w="9525"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77574675-8828-13BE-F3F2-1223D45E9269}"/>
              </a:ext>
            </a:extLst>
          </p:cNvPr>
          <p:cNvSpPr txBox="1"/>
          <p:nvPr/>
        </p:nvSpPr>
        <p:spPr>
          <a:xfrm>
            <a:off x="8242459" y="552871"/>
            <a:ext cx="732531" cy="276999"/>
          </a:xfrm>
          <a:prstGeom prst="rect">
            <a:avLst/>
          </a:prstGeom>
          <a:noFill/>
        </p:spPr>
        <p:txBody>
          <a:bodyPr wrap="square" rtlCol="0">
            <a:spAutoFit/>
          </a:bodyPr>
          <a:lstStyle/>
          <a:p>
            <a:r>
              <a:rPr lang="en-US" sz="1200" b="1"/>
              <a:t>Pg #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195"/>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1900"/>
              <a:buFont typeface="Calibri"/>
              <a:buNone/>
            </a:pPr>
            <a:r>
              <a:rPr lang="en"/>
              <a:t>Assessments and Learning Acceleration</a:t>
            </a:r>
            <a:endParaRPr/>
          </a:p>
        </p:txBody>
      </p:sp>
      <p:sp>
        <p:nvSpPr>
          <p:cNvPr id="2080" name="Google Shape;2080;p195"/>
          <p:cNvSpPr/>
          <p:nvPr/>
        </p:nvSpPr>
        <p:spPr>
          <a:xfrm>
            <a:off x="5126244" y="1233885"/>
            <a:ext cx="3581400" cy="18423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Summative assessments</a:t>
            </a:r>
            <a:r>
              <a:rPr lang="en" sz="1400" b="0" i="0" u="none" strike="noStrike" cap="none">
                <a:solidFill>
                  <a:schemeClr val="lt1"/>
                </a:solidFill>
                <a:latin typeface="Arial"/>
                <a:ea typeface="Arial"/>
                <a:cs typeface="Arial"/>
                <a:sym typeface="Arial"/>
              </a:rPr>
              <a:t> </a:t>
            </a:r>
            <a:r>
              <a:rPr lang="en" sz="1400" b="0" i="0" u="none" strike="noStrike" cap="none">
                <a:solidFill>
                  <a:schemeClr val="lt1"/>
                </a:solidFill>
                <a:latin typeface="Calibri"/>
                <a:ea typeface="Calibri"/>
                <a:cs typeface="Calibri"/>
                <a:sym typeface="Calibri"/>
              </a:rPr>
              <a:t>are comprehensive checkpoints that represent the summation of several lessons/weeks worth of skill and concept development. They typically come at the end of a module.​</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1" name="Google Shape;2081;p195"/>
          <p:cNvSpPr/>
          <p:nvPr/>
        </p:nvSpPr>
        <p:spPr>
          <a:xfrm>
            <a:off x="652804" y="1233876"/>
            <a:ext cx="3406500" cy="18423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Formative assessments </a:t>
            </a:r>
            <a:r>
              <a:rPr lang="en" sz="1400" b="0" i="0" u="none" strike="noStrike" cap="none">
                <a:solidFill>
                  <a:schemeClr val="lt1"/>
                </a:solidFill>
                <a:latin typeface="Calibri"/>
                <a:ea typeface="Calibri"/>
                <a:cs typeface="Calibri"/>
                <a:sym typeface="Calibri"/>
              </a:rPr>
              <a:t>occur daily and are targeted to assess the lesson objective. They are checkpoints for the individual concepts and skills that will build toward the eventual summative assessment.</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82" name="Google Shape;2082;p195" descr="Mountains with solid fill"/>
          <p:cNvPicPr preferRelativeResize="0"/>
          <p:nvPr/>
        </p:nvPicPr>
        <p:blipFill rotWithShape="1">
          <a:blip r:embed="rId3">
            <a:alphaModFix/>
          </a:blip>
          <a:srcRect/>
          <a:stretch/>
        </p:blipFill>
        <p:spPr>
          <a:xfrm>
            <a:off x="6651673" y="2471459"/>
            <a:ext cx="530475" cy="530344"/>
          </a:xfrm>
          <a:prstGeom prst="rect">
            <a:avLst/>
          </a:prstGeom>
          <a:noFill/>
          <a:ln>
            <a:noFill/>
          </a:ln>
        </p:spPr>
      </p:pic>
      <p:pic>
        <p:nvPicPr>
          <p:cNvPr id="2083" name="Google Shape;2083;p195" descr="Map with pin with solid fill"/>
          <p:cNvPicPr preferRelativeResize="0"/>
          <p:nvPr/>
        </p:nvPicPr>
        <p:blipFill rotWithShape="1">
          <a:blip r:embed="rId4">
            <a:alphaModFix/>
          </a:blip>
          <a:srcRect/>
          <a:stretch/>
        </p:blipFill>
        <p:spPr>
          <a:xfrm>
            <a:off x="2053389" y="2564717"/>
            <a:ext cx="530475" cy="530349"/>
          </a:xfrm>
          <a:prstGeom prst="rect">
            <a:avLst/>
          </a:prstGeom>
          <a:noFill/>
          <a:ln>
            <a:noFill/>
          </a:ln>
        </p:spPr>
      </p:pic>
      <p:sp>
        <p:nvSpPr>
          <p:cNvPr id="2084" name="Google Shape;2084;p195"/>
          <p:cNvSpPr/>
          <p:nvPr/>
        </p:nvSpPr>
        <p:spPr>
          <a:xfrm>
            <a:off x="2026238" y="3243694"/>
            <a:ext cx="584700" cy="721800"/>
          </a:xfrm>
          <a:prstGeom prst="downArrow">
            <a:avLst>
              <a:gd name="adj1" fmla="val 50000"/>
              <a:gd name="adj2"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85" name="Google Shape;2085;p195"/>
          <p:cNvSpPr txBox="1"/>
          <p:nvPr/>
        </p:nvSpPr>
        <p:spPr>
          <a:xfrm>
            <a:off x="869925" y="3965494"/>
            <a:ext cx="2972400" cy="100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libri"/>
                <a:ea typeface="Calibri"/>
                <a:cs typeface="Calibri"/>
                <a:sym typeface="Calibri"/>
              </a:rPr>
              <a:t>Pinpoint opportunities within an upcoming lesson that can be used for learning acceleration</a:t>
            </a:r>
            <a:endParaRPr sz="1700" b="0" i="0" u="none" strike="noStrike" cap="none">
              <a:solidFill>
                <a:schemeClr val="lt1"/>
              </a:solidFill>
              <a:latin typeface="Calibri"/>
              <a:ea typeface="Calibri"/>
              <a:cs typeface="Calibri"/>
              <a:sym typeface="Calibri"/>
            </a:endParaRPr>
          </a:p>
        </p:txBody>
      </p:sp>
      <p:sp>
        <p:nvSpPr>
          <p:cNvPr id="2086" name="Google Shape;2086;p195"/>
          <p:cNvSpPr txBox="1"/>
          <p:nvPr/>
        </p:nvSpPr>
        <p:spPr>
          <a:xfrm>
            <a:off x="5402888" y="3965494"/>
            <a:ext cx="3028200" cy="1007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1600" b="0" i="0" u="none" strike="noStrike" cap="none">
                <a:solidFill>
                  <a:schemeClr val="lt1"/>
                </a:solidFill>
                <a:latin typeface="Calibri"/>
                <a:ea typeface="Calibri"/>
                <a:cs typeface="Calibri"/>
                <a:sym typeface="Calibri"/>
              </a:rPr>
              <a:t>Pinpoint opportunities for learning acceleration within modules that spiral specific topics</a:t>
            </a:r>
            <a:endParaRPr sz="1600" b="0" i="0" u="none" strike="noStrike" cap="none">
              <a:solidFill>
                <a:schemeClr val="lt1"/>
              </a:solidFill>
              <a:latin typeface="Calibri"/>
              <a:ea typeface="Calibri"/>
              <a:cs typeface="Calibri"/>
              <a:sym typeface="Calibri"/>
            </a:endParaRPr>
          </a:p>
        </p:txBody>
      </p:sp>
      <p:sp>
        <p:nvSpPr>
          <p:cNvPr id="2087" name="Google Shape;2087;p195"/>
          <p:cNvSpPr/>
          <p:nvPr/>
        </p:nvSpPr>
        <p:spPr>
          <a:xfrm>
            <a:off x="6624525" y="3243694"/>
            <a:ext cx="584700" cy="721800"/>
          </a:xfrm>
          <a:prstGeom prst="downArrow">
            <a:avLst>
              <a:gd name="adj1" fmla="val 50000"/>
              <a:gd name="adj2"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251AEEC-76F6-4EB7-DBB1-405D002FF559}"/>
              </a:ext>
            </a:extLst>
          </p:cNvPr>
          <p:cNvSpPr txBox="1"/>
          <p:nvPr/>
        </p:nvSpPr>
        <p:spPr>
          <a:xfrm>
            <a:off x="8242459" y="552871"/>
            <a:ext cx="732531" cy="276999"/>
          </a:xfrm>
          <a:prstGeom prst="rect">
            <a:avLst/>
          </a:prstGeom>
          <a:noFill/>
        </p:spPr>
        <p:txBody>
          <a:bodyPr wrap="square" rtlCol="0">
            <a:spAutoFit/>
          </a:bodyPr>
          <a:lstStyle/>
          <a:p>
            <a:r>
              <a:rPr lang="en-US" sz="1200" b="1"/>
              <a:t>Pg # 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96"/>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Agenda- Types of Assessments</a:t>
            </a:r>
            <a:endParaRPr/>
          </a:p>
        </p:txBody>
      </p:sp>
      <p:sp>
        <p:nvSpPr>
          <p:cNvPr id="2094" name="Google Shape;2094;p196"/>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Introduction</a:t>
            </a:r>
            <a:endParaRPr/>
          </a:p>
        </p:txBody>
      </p:sp>
      <p:sp>
        <p:nvSpPr>
          <p:cNvPr id="2095" name="Google Shape;2095;p196"/>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Closing</a:t>
            </a:r>
            <a:endParaRPr/>
          </a:p>
        </p:txBody>
      </p:sp>
      <p:sp>
        <p:nvSpPr>
          <p:cNvPr id="2096" name="Google Shape;2096;p196"/>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Learning Acceleration</a:t>
            </a:r>
            <a:endParaRPr/>
          </a:p>
        </p:txBody>
      </p:sp>
      <p:sp>
        <p:nvSpPr>
          <p:cNvPr id="2097" name="Google Shape;2097;p196"/>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b="1"/>
              <a:t>Types of Assessments in Bluebonnet Learning Secondary Math</a:t>
            </a:r>
            <a:endParaRPr b="1"/>
          </a:p>
        </p:txBody>
      </p:sp>
      <p:sp>
        <p:nvSpPr>
          <p:cNvPr id="2098" name="Google Shape;2098;p196"/>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700"/>
              <a:buNone/>
            </a:pPr>
            <a:r>
              <a:rPr lang="en"/>
              <a:t>Connecting Summative and Formative Assessments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2104" name="Google Shape;2104;p197"/>
          <p:cNvSpPr txBox="1">
            <a:spLocks noGrp="1"/>
          </p:cNvSpPr>
          <p:nvPr>
            <p:ph type="title"/>
          </p:nvPr>
        </p:nvSpPr>
        <p:spPr>
          <a:xfrm>
            <a:off x="1286350" y="232961"/>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Overview of Assessments</a:t>
            </a:r>
            <a:endParaRPr/>
          </a:p>
        </p:txBody>
      </p:sp>
      <p:sp>
        <p:nvSpPr>
          <p:cNvPr id="2105" name="Google Shape;2105;p197"/>
          <p:cNvSpPr/>
          <p:nvPr/>
        </p:nvSpPr>
        <p:spPr>
          <a:xfrm>
            <a:off x="163256" y="958763"/>
            <a:ext cx="4213500" cy="36996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300" b="1" i="0" u="none" strike="noStrike" cap="none">
                <a:solidFill>
                  <a:schemeClr val="lt1"/>
                </a:solidFill>
                <a:latin typeface="Calibri"/>
                <a:ea typeface="Calibri"/>
                <a:cs typeface="Calibri"/>
                <a:sym typeface="Calibri"/>
              </a:rPr>
              <a:t>Summative assessments </a:t>
            </a:r>
            <a:r>
              <a:rPr lang="en" sz="2300" b="0" i="0" u="none" strike="noStrike" cap="none">
                <a:solidFill>
                  <a:schemeClr val="lt1"/>
                </a:solidFill>
                <a:latin typeface="Calibri"/>
                <a:ea typeface="Calibri"/>
                <a:cs typeface="Calibri"/>
                <a:sym typeface="Calibri"/>
              </a:rPr>
              <a:t>are comprehensive checkpoints that represent the summation of several lessons/weeks worth of skill and concept development. They typically come at the end of a </a:t>
            </a:r>
            <a:r>
              <a:rPr lang="en" sz="2300">
                <a:solidFill>
                  <a:schemeClr val="lt1"/>
                </a:solidFill>
                <a:latin typeface="Calibri"/>
                <a:ea typeface="Calibri"/>
                <a:cs typeface="Calibri"/>
                <a:sym typeface="Calibri"/>
              </a:rPr>
              <a:t>Topic</a:t>
            </a:r>
            <a:r>
              <a:rPr lang="en" sz="2300" b="0" i="0" u="none" strike="noStrike" cap="none">
                <a:solidFill>
                  <a:schemeClr val="lt1"/>
                </a:solidFill>
                <a:latin typeface="Calibri"/>
                <a:ea typeface="Calibri"/>
                <a:cs typeface="Calibri"/>
                <a:sym typeface="Calibri"/>
              </a:rPr>
              <a:t>.​</a:t>
            </a:r>
            <a:endParaRPr sz="23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3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06" name="Google Shape;2106;p197" descr="Mountains with solid fill"/>
          <p:cNvPicPr preferRelativeResize="0"/>
          <p:nvPr/>
        </p:nvPicPr>
        <p:blipFill rotWithShape="1">
          <a:blip r:embed="rId3">
            <a:alphaModFix/>
          </a:blip>
          <a:srcRect/>
          <a:stretch/>
        </p:blipFill>
        <p:spPr>
          <a:xfrm>
            <a:off x="1987850" y="3797745"/>
            <a:ext cx="789287" cy="789095"/>
          </a:xfrm>
          <a:prstGeom prst="rect">
            <a:avLst/>
          </a:prstGeom>
          <a:noFill/>
          <a:ln>
            <a:noFill/>
          </a:ln>
        </p:spPr>
      </p:pic>
      <p:sp>
        <p:nvSpPr>
          <p:cNvPr id="2107" name="Google Shape;2107;p197"/>
          <p:cNvSpPr/>
          <p:nvPr/>
        </p:nvSpPr>
        <p:spPr>
          <a:xfrm>
            <a:off x="4568231" y="958744"/>
            <a:ext cx="4359600" cy="36996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300" b="1" i="0" u="none" strike="noStrike" cap="none">
                <a:solidFill>
                  <a:schemeClr val="lt1"/>
                </a:solidFill>
                <a:latin typeface="Calibri"/>
                <a:ea typeface="Calibri"/>
                <a:cs typeface="Calibri"/>
                <a:sym typeface="Calibri"/>
              </a:rPr>
              <a:t>Formative assessments </a:t>
            </a:r>
            <a:r>
              <a:rPr lang="en" sz="2300" b="0" i="0" u="none" strike="noStrike" cap="none">
                <a:solidFill>
                  <a:schemeClr val="lt1"/>
                </a:solidFill>
                <a:latin typeface="Calibri"/>
                <a:ea typeface="Calibri"/>
                <a:cs typeface="Calibri"/>
                <a:sym typeface="Calibri"/>
              </a:rPr>
              <a:t>occur daily and are targeted to assess the lesson objective. They are checkpoints for the individual concepts and skills that will build toward the eventual summative assessment.</a:t>
            </a:r>
            <a:endParaRPr sz="15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08" name="Google Shape;2108;p197" descr="Map with pin with solid fill"/>
          <p:cNvPicPr preferRelativeResize="0"/>
          <p:nvPr/>
        </p:nvPicPr>
        <p:blipFill rotWithShape="1">
          <a:blip r:embed="rId4">
            <a:alphaModFix/>
          </a:blip>
          <a:srcRect/>
          <a:stretch/>
        </p:blipFill>
        <p:spPr>
          <a:xfrm>
            <a:off x="6353390" y="3797745"/>
            <a:ext cx="789287" cy="7890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198"/>
          <p:cNvSpPr txBox="1">
            <a:spLocks noGrp="1"/>
          </p:cNvSpPr>
          <p:nvPr>
            <p:ph type="title"/>
          </p:nvPr>
        </p:nvSpPr>
        <p:spPr>
          <a:xfrm>
            <a:off x="1286325" y="144151"/>
            <a:ext cx="6792600" cy="49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2600"/>
              <a:buFont typeface="Calibri"/>
              <a:buNone/>
            </a:pPr>
            <a:r>
              <a:rPr lang="en" sz="2400"/>
              <a:t>Bluebonnet Learning Secondary Math Assessment Types</a:t>
            </a:r>
            <a:endParaRPr sz="2400"/>
          </a:p>
        </p:txBody>
      </p:sp>
      <p:sp>
        <p:nvSpPr>
          <p:cNvPr id="2115" name="Google Shape;2115;p198"/>
          <p:cNvSpPr/>
          <p:nvPr/>
        </p:nvSpPr>
        <p:spPr>
          <a:xfrm>
            <a:off x="293275" y="836675"/>
            <a:ext cx="3501000" cy="29739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000" b="1" i="0" u="none" strike="noStrike" cap="none">
                <a:solidFill>
                  <a:schemeClr val="lt1"/>
                </a:solidFill>
                <a:latin typeface="Calibri"/>
                <a:ea typeface="Calibri"/>
                <a:cs typeface="Calibri"/>
                <a:sym typeface="Calibri"/>
              </a:rPr>
              <a:t>Summative assessments</a:t>
            </a:r>
            <a:r>
              <a:rPr lang="en" sz="2000" b="0" i="0" u="none" strike="noStrike" cap="none">
                <a:solidFill>
                  <a:schemeClr val="lt1"/>
                </a:solidFill>
                <a:latin typeface="Calibri"/>
                <a:ea typeface="Calibri"/>
                <a:cs typeface="Calibri"/>
                <a:sym typeface="Calibri"/>
              </a:rPr>
              <a:t> are comprehensive checkpoints that represent the summation of several lessons/weeks worth of skill and concept development. They typically come at the end of a module.​</a:t>
            </a:r>
            <a:endParaRPr sz="1800" b="0" i="0" u="none" strike="noStrike" cap="none">
              <a:solidFill>
                <a:schemeClr val="lt1"/>
              </a:solidFill>
              <a:latin typeface="Calibri"/>
              <a:ea typeface="Calibri"/>
              <a:cs typeface="Calibri"/>
              <a:sym typeface="Calibri"/>
            </a:endParaRPr>
          </a:p>
        </p:txBody>
      </p:sp>
      <p:sp>
        <p:nvSpPr>
          <p:cNvPr id="2116" name="Google Shape;2116;p198"/>
          <p:cNvSpPr/>
          <p:nvPr/>
        </p:nvSpPr>
        <p:spPr>
          <a:xfrm>
            <a:off x="4001397" y="836675"/>
            <a:ext cx="4875600" cy="2660100"/>
          </a:xfrm>
          <a:prstGeom prst="rect">
            <a:avLst/>
          </a:prstGeom>
          <a:solidFill>
            <a:schemeClr val="dk2"/>
          </a:solidFill>
          <a:ln w="25400" cap="flat" cmpd="sng">
            <a:solidFill>
              <a:srgbClr val="094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000" b="1" i="0" u="none" strike="noStrike" cap="none">
                <a:solidFill>
                  <a:schemeClr val="lt1"/>
                </a:solidFill>
                <a:latin typeface="Calibri"/>
                <a:ea typeface="Calibri"/>
                <a:cs typeface="Calibri"/>
                <a:sym typeface="Calibri"/>
              </a:rPr>
              <a:t>Formative assessments </a:t>
            </a:r>
            <a:r>
              <a:rPr lang="en" sz="2000" b="0" i="0" u="none" strike="noStrike" cap="none">
                <a:solidFill>
                  <a:schemeClr val="lt1"/>
                </a:solidFill>
                <a:latin typeface="Calibri"/>
                <a:ea typeface="Calibri"/>
                <a:cs typeface="Calibri"/>
                <a:sym typeface="Calibri"/>
              </a:rPr>
              <a:t>occur daily and are targeted to assess the lesson objective. They are checkpoints for the individual concepts and skills that will build toward the eventual summative assessment.</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chemeClr val="lt1"/>
              </a:solidFill>
              <a:latin typeface="Calibri"/>
              <a:ea typeface="Calibri"/>
              <a:cs typeface="Calibri"/>
              <a:sym typeface="Calibri"/>
            </a:endParaRPr>
          </a:p>
        </p:txBody>
      </p:sp>
      <p:sp>
        <p:nvSpPr>
          <p:cNvPr id="2117" name="Google Shape;2117;p198"/>
          <p:cNvSpPr txBox="1"/>
          <p:nvPr/>
        </p:nvSpPr>
        <p:spPr>
          <a:xfrm>
            <a:off x="293274" y="4052610"/>
            <a:ext cx="2310000" cy="300000"/>
          </a:xfrm>
          <a:prstGeom prst="rect">
            <a:avLst/>
          </a:prstGeom>
          <a:solidFill>
            <a:srgbClr val="4EA8F3"/>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End</a:t>
            </a:r>
            <a:r>
              <a:rPr lang="en" sz="1500" b="1" i="0" u="none" strike="noStrike" cap="none">
                <a:solidFill>
                  <a:schemeClr val="dk1"/>
                </a:solidFill>
                <a:latin typeface="Calibri"/>
                <a:ea typeface="Calibri"/>
                <a:cs typeface="Calibri"/>
                <a:sym typeface="Calibri"/>
              </a:rPr>
              <a:t>-of-</a:t>
            </a:r>
            <a:r>
              <a:rPr lang="en" sz="1500" b="1">
                <a:solidFill>
                  <a:schemeClr val="dk1"/>
                </a:solidFill>
                <a:latin typeface="Calibri"/>
                <a:ea typeface="Calibri"/>
                <a:cs typeface="Calibri"/>
                <a:sym typeface="Calibri"/>
              </a:rPr>
              <a:t>Topic</a:t>
            </a:r>
            <a:r>
              <a:rPr lang="en" sz="1500" b="1" i="0" u="none" strike="noStrike" cap="none">
                <a:solidFill>
                  <a:schemeClr val="dk1"/>
                </a:solidFill>
                <a:latin typeface="Calibri"/>
                <a:ea typeface="Calibri"/>
                <a:cs typeface="Calibri"/>
                <a:sym typeface="Calibri"/>
              </a:rPr>
              <a:t> Assessment</a:t>
            </a:r>
            <a:endParaRPr sz="1100" b="0" i="0" u="none" strike="noStrike" cap="none">
              <a:solidFill>
                <a:srgbClr val="000000"/>
              </a:solidFill>
              <a:latin typeface="Arial"/>
              <a:ea typeface="Arial"/>
              <a:cs typeface="Arial"/>
              <a:sym typeface="Arial"/>
            </a:endParaRPr>
          </a:p>
        </p:txBody>
      </p:sp>
      <p:sp>
        <p:nvSpPr>
          <p:cNvPr id="2118" name="Google Shape;2118;p198"/>
          <p:cNvSpPr txBox="1"/>
          <p:nvPr/>
        </p:nvSpPr>
        <p:spPr>
          <a:xfrm>
            <a:off x="2954575" y="4542850"/>
            <a:ext cx="1936500" cy="531000"/>
          </a:xfrm>
          <a:prstGeom prst="rect">
            <a:avLst/>
          </a:prstGeom>
          <a:solidFill>
            <a:srgbClr val="BFBFBF"/>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Performance Tasks (Optional)</a:t>
            </a:r>
            <a:endParaRPr sz="1100" b="0" i="0" u="none" strike="noStrike" cap="none">
              <a:solidFill>
                <a:srgbClr val="000000"/>
              </a:solidFill>
              <a:latin typeface="Arial"/>
              <a:ea typeface="Arial"/>
              <a:cs typeface="Arial"/>
              <a:sym typeface="Arial"/>
            </a:endParaRPr>
          </a:p>
        </p:txBody>
      </p:sp>
      <p:sp>
        <p:nvSpPr>
          <p:cNvPr id="2119" name="Google Shape;2119;p198"/>
          <p:cNvSpPr txBox="1"/>
          <p:nvPr/>
        </p:nvSpPr>
        <p:spPr>
          <a:xfrm>
            <a:off x="5274375" y="3590750"/>
            <a:ext cx="1841700" cy="715800"/>
          </a:xfrm>
          <a:prstGeom prst="rect">
            <a:avLst/>
          </a:prstGeom>
          <a:solidFill>
            <a:srgbClr val="F69E86"/>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b="1">
                <a:solidFill>
                  <a:schemeClr val="dk1"/>
                </a:solidFill>
                <a:latin typeface="Calibri"/>
                <a:ea typeface="Calibri"/>
                <a:cs typeface="Calibri"/>
                <a:sym typeface="Calibri"/>
              </a:rPr>
              <a:t>Questions to Support Discourse/ Student Look Fors</a:t>
            </a:r>
            <a:endParaRPr sz="1000" b="0" i="0" u="none" strike="noStrike" cap="none">
              <a:solidFill>
                <a:srgbClr val="000000"/>
              </a:solidFill>
              <a:latin typeface="Arial"/>
              <a:ea typeface="Arial"/>
              <a:cs typeface="Arial"/>
              <a:sym typeface="Arial"/>
            </a:endParaRPr>
          </a:p>
        </p:txBody>
      </p:sp>
      <p:sp>
        <p:nvSpPr>
          <p:cNvPr id="2120" name="Google Shape;2120;p198"/>
          <p:cNvSpPr txBox="1"/>
          <p:nvPr/>
        </p:nvSpPr>
        <p:spPr>
          <a:xfrm>
            <a:off x="7499400" y="3971675"/>
            <a:ext cx="1377600" cy="300000"/>
          </a:xfrm>
          <a:prstGeom prst="rect">
            <a:avLst/>
          </a:prstGeom>
          <a:solidFill>
            <a:srgbClr val="F69E86"/>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Skills Practice</a:t>
            </a:r>
            <a:endParaRPr sz="1500" b="1" i="0" u="none" strike="noStrike" cap="none">
              <a:solidFill>
                <a:schemeClr val="dk1"/>
              </a:solidFill>
              <a:latin typeface="Calibri"/>
              <a:ea typeface="Calibri"/>
              <a:cs typeface="Calibri"/>
              <a:sym typeface="Calibri"/>
            </a:endParaRPr>
          </a:p>
        </p:txBody>
      </p:sp>
      <p:sp>
        <p:nvSpPr>
          <p:cNvPr id="2121" name="Google Shape;2121;p198"/>
          <p:cNvSpPr txBox="1"/>
          <p:nvPr/>
        </p:nvSpPr>
        <p:spPr>
          <a:xfrm>
            <a:off x="2954550" y="4129150"/>
            <a:ext cx="1936500" cy="300000"/>
          </a:xfrm>
          <a:prstGeom prst="rect">
            <a:avLst/>
          </a:prstGeom>
          <a:solidFill>
            <a:srgbClr val="BFBFBF"/>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dk1"/>
                </a:solidFill>
                <a:latin typeface="Calibri"/>
                <a:ea typeface="Calibri"/>
                <a:cs typeface="Calibri"/>
                <a:sym typeface="Calibri"/>
              </a:rPr>
              <a:t>Mid-</a:t>
            </a:r>
            <a:r>
              <a:rPr lang="en" sz="1500" b="1">
                <a:solidFill>
                  <a:schemeClr val="dk1"/>
                </a:solidFill>
                <a:latin typeface="Calibri"/>
                <a:ea typeface="Calibri"/>
                <a:cs typeface="Calibri"/>
                <a:sym typeface="Calibri"/>
              </a:rPr>
              <a:t>Topic</a:t>
            </a:r>
            <a:r>
              <a:rPr lang="en" sz="1500" b="1" i="0" u="none" strike="noStrike" cap="none">
                <a:solidFill>
                  <a:schemeClr val="dk1"/>
                </a:solidFill>
                <a:latin typeface="Calibri"/>
                <a:ea typeface="Calibri"/>
                <a:cs typeface="Calibri"/>
                <a:sym typeface="Calibri"/>
              </a:rPr>
              <a:t> Assessment</a:t>
            </a:r>
            <a:endParaRPr sz="1100" b="0" i="0" u="none" strike="noStrike" cap="none">
              <a:solidFill>
                <a:srgbClr val="000000"/>
              </a:solidFill>
              <a:latin typeface="Arial"/>
              <a:ea typeface="Arial"/>
              <a:cs typeface="Arial"/>
              <a:sym typeface="Arial"/>
            </a:endParaRPr>
          </a:p>
        </p:txBody>
      </p:sp>
      <p:sp>
        <p:nvSpPr>
          <p:cNvPr id="2122" name="Google Shape;2122;p198"/>
          <p:cNvSpPr txBox="1"/>
          <p:nvPr/>
        </p:nvSpPr>
        <p:spPr>
          <a:xfrm>
            <a:off x="7499400" y="3590738"/>
            <a:ext cx="1377600" cy="300000"/>
          </a:xfrm>
          <a:prstGeom prst="rect">
            <a:avLst/>
          </a:prstGeom>
          <a:solidFill>
            <a:srgbClr val="F69E86"/>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Talk the Talk</a:t>
            </a:r>
            <a:endParaRPr sz="1500" b="1" i="0" u="none" strike="noStrike" cap="none">
              <a:solidFill>
                <a:schemeClr val="dk1"/>
              </a:solidFill>
              <a:latin typeface="Calibri"/>
              <a:ea typeface="Calibri"/>
              <a:cs typeface="Calibri"/>
              <a:sym typeface="Calibri"/>
            </a:endParaRPr>
          </a:p>
        </p:txBody>
      </p:sp>
      <p:sp>
        <p:nvSpPr>
          <p:cNvPr id="2123" name="Google Shape;2123;p198"/>
          <p:cNvSpPr txBox="1"/>
          <p:nvPr/>
        </p:nvSpPr>
        <p:spPr>
          <a:xfrm>
            <a:off x="5274375" y="4468100"/>
            <a:ext cx="1841700" cy="300000"/>
          </a:xfrm>
          <a:prstGeom prst="rect">
            <a:avLst/>
          </a:prstGeom>
          <a:solidFill>
            <a:srgbClr val="F69E86"/>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Worked Examples</a:t>
            </a:r>
            <a:endParaRPr sz="1100" b="0" i="0" u="none" strike="noStrike" cap="none">
              <a:solidFill>
                <a:srgbClr val="000000"/>
              </a:solidFill>
              <a:latin typeface="Arial"/>
              <a:ea typeface="Arial"/>
              <a:cs typeface="Arial"/>
              <a:sym typeface="Arial"/>
            </a:endParaRPr>
          </a:p>
        </p:txBody>
      </p:sp>
      <p:sp>
        <p:nvSpPr>
          <p:cNvPr id="2124" name="Google Shape;2124;p198"/>
          <p:cNvSpPr txBox="1"/>
          <p:nvPr/>
        </p:nvSpPr>
        <p:spPr>
          <a:xfrm>
            <a:off x="7499399" y="4352600"/>
            <a:ext cx="1377600" cy="531000"/>
          </a:xfrm>
          <a:prstGeom prst="rect">
            <a:avLst/>
          </a:prstGeom>
          <a:solidFill>
            <a:srgbClr val="F69E86"/>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a:solidFill>
                  <a:schemeClr val="dk1"/>
                </a:solidFill>
                <a:latin typeface="Calibri"/>
                <a:ea typeface="Calibri"/>
                <a:cs typeface="Calibri"/>
                <a:sym typeface="Calibri"/>
              </a:rPr>
              <a:t>Assessment Reflection</a:t>
            </a:r>
            <a:endParaRPr sz="11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C5CB709-270F-5422-917A-C19D3AF37198}"/>
              </a:ext>
            </a:extLst>
          </p:cNvPr>
          <p:cNvSpPr txBox="1"/>
          <p:nvPr/>
        </p:nvSpPr>
        <p:spPr>
          <a:xfrm>
            <a:off x="8242459" y="552871"/>
            <a:ext cx="732531" cy="276999"/>
          </a:xfrm>
          <a:prstGeom prst="rect">
            <a:avLst/>
          </a:prstGeom>
          <a:noFill/>
        </p:spPr>
        <p:txBody>
          <a:bodyPr wrap="square" rtlCol="0">
            <a:spAutoFit/>
          </a:bodyPr>
          <a:lstStyle/>
          <a:p>
            <a:r>
              <a:rPr lang="en-US" sz="1200" b="1"/>
              <a:t>Pg #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sp>
        <p:nvSpPr>
          <p:cNvPr id="2130" name="Google Shape;2130;p199"/>
          <p:cNvSpPr txBox="1">
            <a:spLocks noGrp="1"/>
          </p:cNvSpPr>
          <p:nvPr>
            <p:ph type="ctrTitle"/>
          </p:nvPr>
        </p:nvSpPr>
        <p:spPr>
          <a:xfrm>
            <a:off x="149204" y="575066"/>
            <a:ext cx="4056900" cy="661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Clr>
                <a:schemeClr val="lt1"/>
              </a:buClr>
              <a:buSzPts val="2700"/>
              <a:buFont typeface="Calibri"/>
              <a:buNone/>
            </a:pPr>
            <a:r>
              <a:rPr lang="en" sz="3000"/>
              <a:t>End-of-Topic Assessment</a:t>
            </a:r>
            <a:endParaRPr sz="3000"/>
          </a:p>
        </p:txBody>
      </p:sp>
      <p:sp>
        <p:nvSpPr>
          <p:cNvPr id="2131" name="Google Shape;2131;p199"/>
          <p:cNvSpPr txBox="1">
            <a:spLocks noGrp="1"/>
          </p:cNvSpPr>
          <p:nvPr>
            <p:ph type="body" idx="1"/>
          </p:nvPr>
        </p:nvSpPr>
        <p:spPr>
          <a:xfrm>
            <a:off x="149200" y="1312225"/>
            <a:ext cx="4203600" cy="3636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000" b="1"/>
              <a:t>Summative Assessment</a:t>
            </a:r>
            <a:endParaRPr sz="2000" b="1"/>
          </a:p>
          <a:p>
            <a:pPr marL="0" lvl="0" indent="0" algn="l" rtl="0">
              <a:lnSpc>
                <a:spcPct val="100000"/>
              </a:lnSpc>
              <a:spcBef>
                <a:spcPts val="0"/>
              </a:spcBef>
              <a:spcAft>
                <a:spcPts val="0"/>
              </a:spcAft>
              <a:buNone/>
            </a:pPr>
            <a:endParaRPr sz="2000" b="1"/>
          </a:p>
          <a:p>
            <a:pPr marL="0" lvl="0" indent="0" algn="l" rtl="0">
              <a:lnSpc>
                <a:spcPct val="100000"/>
              </a:lnSpc>
              <a:spcBef>
                <a:spcPts val="0"/>
              </a:spcBef>
              <a:spcAft>
                <a:spcPts val="0"/>
              </a:spcAft>
              <a:buNone/>
            </a:pPr>
            <a:r>
              <a:rPr lang="en" sz="2000" b="1"/>
              <a:t>Purpose: </a:t>
            </a:r>
            <a:r>
              <a:rPr lang="en" sz="2000"/>
              <a:t>To evaluate individual and class understanding of the TEKS aligned topics</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r>
              <a:rPr lang="en" sz="2000" b="1"/>
              <a:t>Allows teachers to: </a:t>
            </a:r>
            <a:endParaRPr sz="2000" b="1"/>
          </a:p>
          <a:p>
            <a:pPr marL="457200" lvl="0" indent="-355600" algn="l" rtl="0">
              <a:lnSpc>
                <a:spcPct val="100000"/>
              </a:lnSpc>
              <a:spcBef>
                <a:spcPts val="0"/>
              </a:spcBef>
              <a:spcAft>
                <a:spcPts val="0"/>
              </a:spcAft>
              <a:buSzPts val="2000"/>
              <a:buChar char="▪"/>
            </a:pPr>
            <a:r>
              <a:rPr lang="en" sz="2000"/>
              <a:t>determine the next instructional steps</a:t>
            </a:r>
            <a:endParaRPr sz="2000"/>
          </a:p>
          <a:p>
            <a:pPr marL="457200" lvl="0" indent="-355600" algn="l" rtl="0">
              <a:lnSpc>
                <a:spcPct val="100000"/>
              </a:lnSpc>
              <a:spcBef>
                <a:spcPts val="0"/>
              </a:spcBef>
              <a:spcAft>
                <a:spcPts val="0"/>
              </a:spcAft>
              <a:buSzPts val="2000"/>
              <a:buChar char="▪"/>
            </a:pPr>
            <a:r>
              <a:rPr lang="en" sz="2000"/>
              <a:t>evaluate the need for small-group instruction or acceleration</a:t>
            </a:r>
            <a:endParaRPr sz="2000"/>
          </a:p>
        </p:txBody>
      </p:sp>
      <p:pic>
        <p:nvPicPr>
          <p:cNvPr id="2132" name="Google Shape;2132;p199"/>
          <p:cNvPicPr preferRelativeResize="0"/>
          <p:nvPr/>
        </p:nvPicPr>
        <p:blipFill>
          <a:blip r:embed="rId3">
            <a:alphaModFix/>
          </a:blip>
          <a:stretch>
            <a:fillRect/>
          </a:stretch>
        </p:blipFill>
        <p:spPr>
          <a:xfrm>
            <a:off x="4692679" y="122225"/>
            <a:ext cx="3086292" cy="3983674"/>
          </a:xfrm>
          <a:prstGeom prst="rect">
            <a:avLst/>
          </a:prstGeom>
          <a:noFill/>
          <a:ln w="19050" cap="flat" cmpd="sng">
            <a:solidFill>
              <a:schemeClr val="dk2"/>
            </a:solidFill>
            <a:prstDash val="solid"/>
            <a:round/>
            <a:headEnd type="none" w="sm" len="sm"/>
            <a:tailEnd type="none" w="sm" len="sm"/>
          </a:ln>
        </p:spPr>
      </p:pic>
      <p:pic>
        <p:nvPicPr>
          <p:cNvPr id="2133" name="Google Shape;2133;p199"/>
          <p:cNvPicPr preferRelativeResize="0"/>
          <p:nvPr/>
        </p:nvPicPr>
        <p:blipFill>
          <a:blip r:embed="rId4">
            <a:alphaModFix/>
          </a:blip>
          <a:stretch>
            <a:fillRect/>
          </a:stretch>
        </p:blipFill>
        <p:spPr>
          <a:xfrm>
            <a:off x="6153974" y="1312225"/>
            <a:ext cx="2845751" cy="3636599"/>
          </a:xfrm>
          <a:prstGeom prst="rect">
            <a:avLst/>
          </a:prstGeom>
          <a:noFill/>
          <a:ln w="19050" cap="flat" cmpd="sng">
            <a:solidFill>
              <a:schemeClr val="dk2"/>
            </a:solidFill>
            <a:prstDash val="solid"/>
            <a:round/>
            <a:headEnd type="none" w="sm" len="sm"/>
            <a:tailEnd type="none" w="sm" len="sm"/>
          </a:ln>
        </p:spPr>
      </p:pic>
      <p:pic>
        <p:nvPicPr>
          <p:cNvPr id="2" name="Picture 1">
            <a:extLst>
              <a:ext uri="{FF2B5EF4-FFF2-40B4-BE49-F238E27FC236}">
                <a16:creationId xmlns:a16="http://schemas.microsoft.com/office/drawing/2014/main" id="{9D0CC034-44DF-9B9E-023E-193738BB0F11}"/>
              </a:ext>
            </a:extLst>
          </p:cNvPr>
          <p:cNvPicPr>
            <a:picLocks noChangeAspect="1"/>
          </p:cNvPicPr>
          <p:nvPr/>
        </p:nvPicPr>
        <p:blipFill>
          <a:blip r:embed="rId5"/>
          <a:stretch>
            <a:fillRect/>
          </a:stretch>
        </p:blipFill>
        <p:spPr>
          <a:xfrm>
            <a:off x="7455605" y="86075"/>
            <a:ext cx="1491395" cy="823840"/>
          </a:xfrm>
          <a:prstGeom prst="rect">
            <a:avLst/>
          </a:prstGeom>
        </p:spPr>
      </p:pic>
      <p:sp>
        <p:nvSpPr>
          <p:cNvPr id="3" name="TextBox 2">
            <a:extLst>
              <a:ext uri="{FF2B5EF4-FFF2-40B4-BE49-F238E27FC236}">
                <a16:creationId xmlns:a16="http://schemas.microsoft.com/office/drawing/2014/main" id="{689ED406-521E-23C2-F906-BD00E1461B5D}"/>
              </a:ext>
            </a:extLst>
          </p:cNvPr>
          <p:cNvSpPr txBox="1"/>
          <p:nvPr/>
        </p:nvSpPr>
        <p:spPr>
          <a:xfrm>
            <a:off x="350475" y="1400076"/>
            <a:ext cx="7226300" cy="3108543"/>
          </a:xfrm>
          <a:prstGeom prst="rect">
            <a:avLst/>
          </a:prstGeom>
          <a:solidFill>
            <a:srgbClr val="FFFF00"/>
          </a:solidFill>
        </p:spPr>
        <p:txBody>
          <a:bodyPr wrap="square" rtlCol="0">
            <a:spAutoFit/>
          </a:bodyPr>
          <a:lstStyle/>
          <a:p>
            <a:pPr lvl="0"/>
            <a:r>
              <a:rPr lang="en-US" b="1" u="sng">
                <a:solidFill>
                  <a:schemeClr val="dk1"/>
                </a:solidFill>
                <a:latin typeface="Calibri"/>
                <a:ea typeface="Calibri"/>
                <a:cs typeface="Calibri"/>
                <a:sym typeface="Calibri"/>
              </a:rPr>
              <a:t>Exit Ticket #5</a:t>
            </a:r>
          </a:p>
          <a:p>
            <a:pPr lvl="0"/>
            <a:endParaRPr lang="en-US" b="1" u="sng">
              <a:solidFill>
                <a:schemeClr val="dk1"/>
              </a:solidFill>
              <a:latin typeface="Calibri"/>
              <a:ea typeface="Calibri"/>
              <a:cs typeface="Calibri"/>
              <a:sym typeface="Calibri"/>
            </a:endParaRPr>
          </a:p>
          <a:p>
            <a:pPr lvl="0">
              <a:buClr>
                <a:schemeClr val="dk1"/>
              </a:buClr>
              <a:buSzPts val="800"/>
            </a:pPr>
            <a:r>
              <a:rPr lang="en-US" b="1" u="sng">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You are preparing to teach an upcoming Bluebonnet Learning Secondary Mathematics topic while reflecting on previous assessment data to identify gaps in learning. Which of the following approaches is </a:t>
            </a:r>
            <a:r>
              <a:rPr lang="en-US" b="1">
                <a:solidFill>
                  <a:schemeClr val="dk1"/>
                </a:solidFill>
                <a:latin typeface="Calibri"/>
                <a:ea typeface="Calibri"/>
                <a:cs typeface="Calibri"/>
                <a:sym typeface="Calibri"/>
              </a:rPr>
              <a:t>most</a:t>
            </a:r>
            <a:r>
              <a:rPr lang="en-US">
                <a:solidFill>
                  <a:schemeClr val="dk1"/>
                </a:solidFill>
                <a:latin typeface="Calibri"/>
                <a:ea typeface="Calibri"/>
                <a:cs typeface="Calibri"/>
                <a:sym typeface="Calibri"/>
              </a:rPr>
              <a:t> aligned to learning acceleration? ​</a:t>
            </a:r>
          </a:p>
          <a:p>
            <a:pPr lvl="0">
              <a:buClr>
                <a:schemeClr val="dk1"/>
              </a:buClr>
              <a:buSzPts val="800"/>
            </a:pPr>
            <a:endParaRPr lang="en-US">
              <a:solidFill>
                <a:schemeClr val="dk1"/>
              </a:solidFill>
              <a:latin typeface="Calibri"/>
              <a:ea typeface="Calibri"/>
              <a:cs typeface="Calibri"/>
              <a:sym typeface="Calibri"/>
            </a:endParaRPr>
          </a:p>
          <a:p>
            <a:pPr lvl="0">
              <a:buClr>
                <a:schemeClr val="dk1"/>
              </a:buClr>
              <a:buSzPts val="800"/>
            </a:pPr>
            <a:r>
              <a:rPr lang="en-US">
                <a:solidFill>
                  <a:schemeClr val="dk1"/>
                </a:solidFill>
                <a:latin typeface="Calibri"/>
                <a:ea typeface="Calibri"/>
                <a:cs typeface="Calibri"/>
                <a:sym typeface="Calibri"/>
              </a:rPr>
              <a:t>Ans: C</a:t>
            </a:r>
          </a:p>
          <a:p>
            <a:pPr lvl="0">
              <a:buClr>
                <a:schemeClr val="dk1"/>
              </a:buClr>
              <a:buSzPts val="800"/>
            </a:pPr>
            <a:endParaRPr lang="en-US">
              <a:solidFill>
                <a:schemeClr val="dk1"/>
              </a:solidFill>
              <a:latin typeface="Calibri"/>
              <a:ea typeface="Calibri"/>
              <a:cs typeface="Calibri"/>
              <a:sym typeface="Calibri"/>
            </a:endParaRPr>
          </a:p>
          <a:p>
            <a:pPr lvl="0">
              <a:buClr>
                <a:schemeClr val="dk1"/>
              </a:buClr>
              <a:buSzPts val="800"/>
            </a:pPr>
            <a:r>
              <a:rPr lang="en-US">
                <a:solidFill>
                  <a:schemeClr val="dk1"/>
                </a:solidFill>
                <a:highlight>
                  <a:srgbClr val="00FF00"/>
                </a:highlight>
                <a:latin typeface="Calibri"/>
                <a:ea typeface="Calibri"/>
                <a:cs typeface="Calibri"/>
                <a:sym typeface="Calibri"/>
              </a:rPr>
              <a:t>Strategically prioritize knowledge, standards, skills, or tasks from prior grade(s) that 	</a:t>
            </a:r>
          </a:p>
          <a:p>
            <a:pPr lvl="0">
              <a:buClr>
                <a:schemeClr val="dk1"/>
              </a:buClr>
              <a:buSzPts val="800"/>
            </a:pPr>
            <a:r>
              <a:rPr lang="en-US">
                <a:solidFill>
                  <a:schemeClr val="dk1"/>
                </a:solidFill>
                <a:highlight>
                  <a:srgbClr val="00FF00"/>
                </a:highlight>
                <a:latin typeface="Calibri"/>
                <a:ea typeface="Calibri"/>
                <a:cs typeface="Calibri"/>
                <a:sym typeface="Calibri"/>
              </a:rPr>
              <a:t>should be taught before the grade-level content in this particular module.​</a:t>
            </a: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p200"/>
          <p:cNvSpPr txBox="1">
            <a:spLocks noGrp="1"/>
          </p:cNvSpPr>
          <p:nvPr>
            <p:ph type="ctrTitle"/>
          </p:nvPr>
        </p:nvSpPr>
        <p:spPr>
          <a:xfrm>
            <a:off x="174654" y="600972"/>
            <a:ext cx="4056900" cy="661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en"/>
              <a:t>Performance Task (Optional)</a:t>
            </a:r>
            <a:endParaRPr/>
          </a:p>
        </p:txBody>
      </p:sp>
      <p:sp>
        <p:nvSpPr>
          <p:cNvPr id="2140" name="Google Shape;2140;p200"/>
          <p:cNvSpPr txBox="1">
            <a:spLocks noGrp="1"/>
          </p:cNvSpPr>
          <p:nvPr>
            <p:ph type="body" idx="1"/>
          </p:nvPr>
        </p:nvSpPr>
        <p:spPr>
          <a:xfrm>
            <a:off x="174650" y="1357750"/>
            <a:ext cx="4337100" cy="3267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800"/>
              <a:buNone/>
            </a:pPr>
            <a:r>
              <a:rPr lang="en" sz="2100" b="1"/>
              <a:t>Summative/Formative Assessment</a:t>
            </a:r>
            <a:endParaRPr sz="2100" b="1"/>
          </a:p>
          <a:p>
            <a:pPr marL="0" lvl="0" indent="0" algn="l" rtl="0">
              <a:lnSpc>
                <a:spcPct val="100000"/>
              </a:lnSpc>
              <a:spcBef>
                <a:spcPts val="0"/>
              </a:spcBef>
              <a:spcAft>
                <a:spcPts val="0"/>
              </a:spcAft>
              <a:buSzPts val="1800"/>
              <a:buNone/>
            </a:pPr>
            <a:endParaRPr sz="2100"/>
          </a:p>
          <a:p>
            <a:pPr marL="0" lvl="0" indent="0" algn="l" rtl="0">
              <a:lnSpc>
                <a:spcPct val="100000"/>
              </a:lnSpc>
              <a:spcBef>
                <a:spcPts val="500"/>
              </a:spcBef>
              <a:spcAft>
                <a:spcPts val="0"/>
              </a:spcAft>
              <a:buSzPts val="1800"/>
              <a:buNone/>
            </a:pPr>
            <a:r>
              <a:rPr lang="en" sz="2100" b="1"/>
              <a:t>Purpose:</a:t>
            </a:r>
            <a:r>
              <a:rPr lang="en" sz="2100"/>
              <a:t> To provide opportunities for students to problem solve, strategize, and demonstrate their learning from the entire course.</a:t>
            </a:r>
            <a:endParaRPr sz="2100"/>
          </a:p>
          <a:p>
            <a:pPr marL="0" lvl="0" indent="0" algn="l" rtl="0">
              <a:lnSpc>
                <a:spcPct val="100000"/>
              </a:lnSpc>
              <a:spcBef>
                <a:spcPts val="500"/>
              </a:spcBef>
              <a:spcAft>
                <a:spcPts val="0"/>
              </a:spcAft>
              <a:buSzPts val="1800"/>
              <a:buNone/>
            </a:pPr>
            <a:endParaRPr sz="2100"/>
          </a:p>
          <a:p>
            <a:pPr marL="0" lvl="0" indent="0" algn="l" rtl="0">
              <a:lnSpc>
                <a:spcPct val="100000"/>
              </a:lnSpc>
              <a:spcBef>
                <a:spcPts val="500"/>
              </a:spcBef>
              <a:spcAft>
                <a:spcPts val="0"/>
              </a:spcAft>
              <a:buSzPts val="1800"/>
              <a:buNone/>
            </a:pPr>
            <a:r>
              <a:rPr lang="en" sz="2100" b="1"/>
              <a:t>Allows teachers to:</a:t>
            </a:r>
            <a:r>
              <a:rPr lang="en" sz="2100"/>
              <a:t> utilize a rubric to assess individual and class depth of understanding as aligned to the TEKS. </a:t>
            </a:r>
            <a:endParaRPr sz="2100"/>
          </a:p>
        </p:txBody>
      </p:sp>
      <p:pic>
        <p:nvPicPr>
          <p:cNvPr id="2141" name="Google Shape;2141;p200"/>
          <p:cNvPicPr preferRelativeResize="0"/>
          <p:nvPr/>
        </p:nvPicPr>
        <p:blipFill>
          <a:blip r:embed="rId3">
            <a:alphaModFix/>
          </a:blip>
          <a:stretch>
            <a:fillRect/>
          </a:stretch>
        </p:blipFill>
        <p:spPr>
          <a:xfrm>
            <a:off x="4657479" y="1066638"/>
            <a:ext cx="4486521" cy="3203885"/>
          </a:xfrm>
          <a:prstGeom prst="rect">
            <a:avLst/>
          </a:prstGeom>
          <a:noFill/>
          <a:ln>
            <a:noFill/>
          </a:ln>
        </p:spPr>
      </p:pic>
      <p:sp>
        <p:nvSpPr>
          <p:cNvPr id="4" name="TextBox 3">
            <a:extLst>
              <a:ext uri="{FF2B5EF4-FFF2-40B4-BE49-F238E27FC236}">
                <a16:creationId xmlns:a16="http://schemas.microsoft.com/office/drawing/2014/main" id="{867094F3-6CB6-3857-CB40-24E2754CA466}"/>
              </a:ext>
            </a:extLst>
          </p:cNvPr>
          <p:cNvSpPr txBox="1"/>
          <p:nvPr/>
        </p:nvSpPr>
        <p:spPr>
          <a:xfrm>
            <a:off x="8242459" y="552871"/>
            <a:ext cx="732531" cy="276999"/>
          </a:xfrm>
          <a:prstGeom prst="rect">
            <a:avLst/>
          </a:prstGeom>
          <a:noFill/>
        </p:spPr>
        <p:txBody>
          <a:bodyPr wrap="square" rtlCol="0">
            <a:spAutoFit/>
          </a:bodyPr>
          <a:lstStyle/>
          <a:p>
            <a:r>
              <a:rPr lang="en-US" sz="1200" b="1"/>
              <a:t>Pg # 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201"/>
          <p:cNvSpPr txBox="1">
            <a:spLocks noGrp="1"/>
          </p:cNvSpPr>
          <p:nvPr>
            <p:ph type="title" idx="4294967295"/>
          </p:nvPr>
        </p:nvSpPr>
        <p:spPr>
          <a:xfrm>
            <a:off x="4670350" y="527825"/>
            <a:ext cx="4178400" cy="6609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2"/>
              </a:buClr>
              <a:buSzPts val="2700"/>
              <a:buFont typeface="Noto Sans Symbols"/>
              <a:buNone/>
            </a:pPr>
            <a:r>
              <a:rPr lang="en" sz="2400">
                <a:solidFill>
                  <a:schemeClr val="lt1"/>
                </a:solidFill>
              </a:rPr>
              <a:t>Questions to Support Discourse and Student Look-fors During Activities</a:t>
            </a:r>
            <a:endParaRPr sz="2400">
              <a:solidFill>
                <a:schemeClr val="lt1"/>
              </a:solidFill>
            </a:endParaRPr>
          </a:p>
        </p:txBody>
      </p:sp>
      <p:sp>
        <p:nvSpPr>
          <p:cNvPr id="2148" name="Google Shape;2148;p201"/>
          <p:cNvSpPr txBox="1">
            <a:spLocks noGrp="1"/>
          </p:cNvSpPr>
          <p:nvPr>
            <p:ph type="body" idx="2"/>
          </p:nvPr>
        </p:nvSpPr>
        <p:spPr>
          <a:xfrm>
            <a:off x="4670350" y="1684575"/>
            <a:ext cx="4314900" cy="3159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800"/>
              <a:buNone/>
            </a:pPr>
            <a:r>
              <a:rPr lang="en" sz="1600" b="1"/>
              <a:t>Formative Assessment</a:t>
            </a:r>
            <a:endParaRPr sz="1600" b="1"/>
          </a:p>
          <a:p>
            <a:pPr marL="0" lvl="0" indent="0" algn="l" rtl="0">
              <a:lnSpc>
                <a:spcPct val="100000"/>
              </a:lnSpc>
              <a:spcBef>
                <a:spcPts val="0"/>
              </a:spcBef>
              <a:spcAft>
                <a:spcPts val="0"/>
              </a:spcAft>
              <a:buSzPts val="1800"/>
              <a:buNone/>
            </a:pPr>
            <a:endParaRPr sz="1100"/>
          </a:p>
          <a:p>
            <a:pPr marL="0" lvl="0" indent="0" algn="l" rtl="0">
              <a:lnSpc>
                <a:spcPct val="100000"/>
              </a:lnSpc>
              <a:spcBef>
                <a:spcPts val="0"/>
              </a:spcBef>
              <a:spcAft>
                <a:spcPts val="0"/>
              </a:spcAft>
              <a:buSzPts val="1800"/>
              <a:buNone/>
            </a:pPr>
            <a:r>
              <a:rPr lang="en" sz="1600" b="1"/>
              <a:t>Purpose: </a:t>
            </a:r>
            <a:endParaRPr sz="1600" b="1"/>
          </a:p>
          <a:p>
            <a:pPr marL="457200" lvl="0" indent="-330200" algn="l" rtl="0">
              <a:lnSpc>
                <a:spcPct val="100000"/>
              </a:lnSpc>
              <a:spcBef>
                <a:spcPts val="0"/>
              </a:spcBef>
              <a:spcAft>
                <a:spcPts val="0"/>
              </a:spcAft>
              <a:buSzPts val="1600"/>
              <a:buChar char="▪"/>
            </a:pPr>
            <a:r>
              <a:rPr lang="en" sz="1600"/>
              <a:t>To provide checks for understanding used to assess individual student and class progress towards proficiency of TEKS aligned lessons. </a:t>
            </a:r>
            <a:endParaRPr sz="1600"/>
          </a:p>
          <a:p>
            <a:pPr marL="457200" lvl="0" indent="-330200" algn="l" rtl="0">
              <a:lnSpc>
                <a:spcPct val="100000"/>
              </a:lnSpc>
              <a:spcBef>
                <a:spcPts val="0"/>
              </a:spcBef>
              <a:spcAft>
                <a:spcPts val="0"/>
              </a:spcAft>
              <a:buSzPts val="1600"/>
              <a:buChar char="▪"/>
            </a:pPr>
            <a:r>
              <a:rPr lang="en" sz="1600"/>
              <a:t>To inform the instructional steps for the teacher during the lesson.</a:t>
            </a:r>
            <a:endParaRPr sz="1600"/>
          </a:p>
          <a:p>
            <a:pPr marL="0" lvl="0" indent="0" algn="l" rtl="0">
              <a:lnSpc>
                <a:spcPct val="100000"/>
              </a:lnSpc>
              <a:spcBef>
                <a:spcPts val="0"/>
              </a:spcBef>
              <a:spcAft>
                <a:spcPts val="0"/>
              </a:spcAft>
              <a:buSzPts val="1800"/>
              <a:buNone/>
            </a:pPr>
            <a:r>
              <a:rPr lang="en" sz="1600" b="1"/>
              <a:t>Allows teachers to: </a:t>
            </a:r>
            <a:endParaRPr sz="1600" b="1"/>
          </a:p>
          <a:p>
            <a:pPr marL="457200" lvl="0" indent="-330200" algn="l" rtl="0">
              <a:lnSpc>
                <a:spcPct val="100000"/>
              </a:lnSpc>
              <a:spcBef>
                <a:spcPts val="0"/>
              </a:spcBef>
              <a:spcAft>
                <a:spcPts val="0"/>
              </a:spcAft>
              <a:buSzPts val="1600"/>
              <a:buChar char="▪"/>
            </a:pPr>
            <a:r>
              <a:rPr lang="en" sz="1600"/>
              <a:t>Adapt instruction to meet the needs of an individual student or class. </a:t>
            </a:r>
            <a:endParaRPr sz="1600"/>
          </a:p>
          <a:p>
            <a:pPr marL="457200" lvl="0" indent="-330200" algn="l" rtl="0">
              <a:lnSpc>
                <a:spcPct val="100000"/>
              </a:lnSpc>
              <a:spcBef>
                <a:spcPts val="0"/>
              </a:spcBef>
              <a:spcAft>
                <a:spcPts val="0"/>
              </a:spcAft>
              <a:buSzPts val="1600"/>
              <a:buChar char="▪"/>
            </a:pPr>
            <a:r>
              <a:rPr lang="en" sz="1600"/>
              <a:t>Scaffold support or extend the learning when needed.</a:t>
            </a:r>
            <a:endParaRPr sz="1600"/>
          </a:p>
        </p:txBody>
      </p:sp>
      <p:pic>
        <p:nvPicPr>
          <p:cNvPr id="2149" name="Google Shape;2149;p201"/>
          <p:cNvPicPr preferRelativeResize="0"/>
          <p:nvPr/>
        </p:nvPicPr>
        <p:blipFill>
          <a:blip r:embed="rId3">
            <a:alphaModFix/>
          </a:blip>
          <a:stretch>
            <a:fillRect/>
          </a:stretch>
        </p:blipFill>
        <p:spPr>
          <a:xfrm>
            <a:off x="98350" y="1119900"/>
            <a:ext cx="4315001" cy="1734575"/>
          </a:xfrm>
          <a:prstGeom prst="rect">
            <a:avLst/>
          </a:prstGeom>
          <a:noFill/>
          <a:ln>
            <a:noFill/>
          </a:ln>
        </p:spPr>
      </p:pic>
      <p:pic>
        <p:nvPicPr>
          <p:cNvPr id="2150" name="Google Shape;2150;p201"/>
          <p:cNvPicPr preferRelativeResize="0"/>
          <p:nvPr/>
        </p:nvPicPr>
        <p:blipFill>
          <a:blip r:embed="rId4">
            <a:alphaModFix/>
          </a:blip>
          <a:stretch>
            <a:fillRect/>
          </a:stretch>
        </p:blipFill>
        <p:spPr>
          <a:xfrm>
            <a:off x="98349" y="2854485"/>
            <a:ext cx="4315000" cy="16879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183"/>
          <p:cNvSpPr txBox="1">
            <a:spLocks noGrp="1"/>
          </p:cNvSpPr>
          <p:nvPr>
            <p:ph type="title"/>
          </p:nvPr>
        </p:nvSpPr>
        <p:spPr>
          <a:xfrm>
            <a:off x="1371600" y="138848"/>
            <a:ext cx="6458400" cy="721800"/>
          </a:xfrm>
          <a:prstGeom prst="rect">
            <a:avLst/>
          </a:prstGeom>
          <a:noFill/>
          <a:ln>
            <a:noFill/>
          </a:ln>
        </p:spPr>
        <p:txBody>
          <a:bodyPr spcFirstLastPara="1" wrap="square" lIns="46750" tIns="23375" rIns="46750" bIns="23375" anchor="ctr" anchorCtr="0">
            <a:normAutofit/>
          </a:bodyPr>
          <a:lstStyle/>
          <a:p>
            <a:pPr marL="0" lvl="0" indent="0" algn="l" rtl="0">
              <a:lnSpc>
                <a:spcPct val="90000"/>
              </a:lnSpc>
              <a:spcBef>
                <a:spcPts val="0"/>
              </a:spcBef>
              <a:spcAft>
                <a:spcPts val="0"/>
              </a:spcAft>
              <a:buClr>
                <a:schemeClr val="accent1"/>
              </a:buClr>
              <a:buSzPts val="2000"/>
              <a:buFont typeface="Calibri"/>
              <a:buNone/>
            </a:pPr>
            <a:r>
              <a:rPr lang="en"/>
              <a:t>Opening</a:t>
            </a:r>
            <a:endParaRPr/>
          </a:p>
        </p:txBody>
      </p:sp>
      <p:sp>
        <p:nvSpPr>
          <p:cNvPr id="1933" name="Google Shape;1933;p183"/>
          <p:cNvSpPr txBox="1">
            <a:spLocks noGrp="1"/>
          </p:cNvSpPr>
          <p:nvPr>
            <p:ph type="body" idx="1"/>
          </p:nvPr>
        </p:nvSpPr>
        <p:spPr>
          <a:xfrm>
            <a:off x="311625" y="1078950"/>
            <a:ext cx="8297100" cy="3713100"/>
          </a:xfrm>
          <a:prstGeom prst="rect">
            <a:avLst/>
          </a:prstGeom>
          <a:noFill/>
          <a:ln>
            <a:noFill/>
          </a:ln>
        </p:spPr>
        <p:txBody>
          <a:bodyPr spcFirstLastPara="1" wrap="square" lIns="46750" tIns="23375" rIns="46750" bIns="23375" anchor="t" anchorCtr="0">
            <a:noAutofit/>
          </a:bodyPr>
          <a:lstStyle/>
          <a:p>
            <a:pPr marL="0" lvl="0" indent="0" algn="l" rtl="0">
              <a:lnSpc>
                <a:spcPct val="100000"/>
              </a:lnSpc>
              <a:spcBef>
                <a:spcPts val="0"/>
              </a:spcBef>
              <a:spcAft>
                <a:spcPts val="0"/>
              </a:spcAft>
              <a:buSzPts val="1800"/>
              <a:buNone/>
            </a:pPr>
            <a:r>
              <a:rPr lang="en" sz="2000" b="1"/>
              <a:t>We’re glad you’re here! </a:t>
            </a:r>
            <a:endParaRPr sz="2000" b="1"/>
          </a:p>
          <a:p>
            <a:pPr marL="0" lvl="0" indent="0" algn="l" rtl="0">
              <a:lnSpc>
                <a:spcPct val="100000"/>
              </a:lnSpc>
              <a:spcBef>
                <a:spcPts val="0"/>
              </a:spcBef>
              <a:spcAft>
                <a:spcPts val="0"/>
              </a:spcAft>
              <a:buSzPts val="1800"/>
              <a:buNone/>
            </a:pPr>
            <a:r>
              <a:rPr lang="en" sz="2000" b="1"/>
              <a:t>Please Access your copies of the:</a:t>
            </a:r>
            <a:endParaRPr sz="2000" b="1"/>
          </a:p>
          <a:p>
            <a:pPr marL="457200" lvl="0" indent="-355600" algn="l" rtl="0">
              <a:lnSpc>
                <a:spcPct val="100000"/>
              </a:lnSpc>
              <a:spcBef>
                <a:spcPts val="0"/>
              </a:spcBef>
              <a:spcAft>
                <a:spcPts val="0"/>
              </a:spcAft>
              <a:buClr>
                <a:schemeClr val="dk1"/>
              </a:buClr>
              <a:buSzPts val="2000"/>
              <a:buFont typeface="Calibri"/>
              <a:buChar char="●"/>
            </a:pPr>
            <a:r>
              <a:rPr lang="en" sz="2000"/>
              <a:t>Assessments in HQIM Guided Notes</a:t>
            </a:r>
            <a:endParaRPr sz="2000"/>
          </a:p>
          <a:p>
            <a:pPr marL="457200" lvl="0" indent="-355600" algn="l" rtl="0">
              <a:lnSpc>
                <a:spcPct val="100000"/>
              </a:lnSpc>
              <a:spcBef>
                <a:spcPts val="0"/>
              </a:spcBef>
              <a:spcAft>
                <a:spcPts val="0"/>
              </a:spcAft>
              <a:buClr>
                <a:schemeClr val="dk1"/>
              </a:buClr>
              <a:buSzPts val="2000"/>
              <a:buFont typeface="Calibri"/>
              <a:buChar char="●"/>
            </a:pPr>
            <a:r>
              <a:rPr lang="en" sz="2000"/>
              <a:t>Combined Assessment Examples</a:t>
            </a:r>
            <a:endParaRPr sz="2000"/>
          </a:p>
          <a:p>
            <a:pPr marL="0" lvl="0" indent="0" algn="l" rtl="0">
              <a:lnSpc>
                <a:spcPct val="100000"/>
              </a:lnSpc>
              <a:spcBef>
                <a:spcPts val="0"/>
              </a:spcBef>
              <a:spcAft>
                <a:spcPts val="0"/>
              </a:spcAft>
              <a:buSzPts val="1800"/>
              <a:buNone/>
            </a:pPr>
            <a:endParaRPr sz="2000"/>
          </a:p>
          <a:p>
            <a:pPr marL="0" lvl="0" indent="0" algn="l" rtl="0">
              <a:lnSpc>
                <a:spcPct val="100000"/>
              </a:lnSpc>
              <a:spcBef>
                <a:spcPts val="0"/>
              </a:spcBef>
              <a:spcAft>
                <a:spcPts val="0"/>
              </a:spcAft>
              <a:buClr>
                <a:schemeClr val="dk1"/>
              </a:buClr>
              <a:buSzPts val="1800"/>
              <a:buFont typeface="Arial"/>
              <a:buNone/>
            </a:pPr>
            <a:endParaRPr sz="2000" b="1"/>
          </a:p>
          <a:p>
            <a:pPr marL="0" lvl="0" indent="0" algn="l" rtl="0">
              <a:lnSpc>
                <a:spcPct val="100000"/>
              </a:lnSpc>
              <a:spcBef>
                <a:spcPts val="0"/>
              </a:spcBef>
              <a:spcAft>
                <a:spcPts val="0"/>
              </a:spcAft>
              <a:buClr>
                <a:schemeClr val="dk1"/>
              </a:buClr>
              <a:buSzPts val="1800"/>
              <a:buFont typeface="Arial"/>
              <a:buNone/>
            </a:pPr>
            <a:endParaRPr sz="2000" b="1"/>
          </a:p>
          <a:p>
            <a:pPr marL="0" lvl="0" indent="0" algn="l" rtl="0">
              <a:lnSpc>
                <a:spcPct val="100000"/>
              </a:lnSpc>
              <a:spcBef>
                <a:spcPts val="0"/>
              </a:spcBef>
              <a:spcAft>
                <a:spcPts val="0"/>
              </a:spcAft>
              <a:buClr>
                <a:schemeClr val="dk1"/>
              </a:buClr>
              <a:buSzPts val="1800"/>
              <a:buFont typeface="Arial"/>
              <a:buNone/>
            </a:pPr>
            <a:r>
              <a:rPr lang="en" sz="2000"/>
              <a:t>Consider the following question and be ready to share:</a:t>
            </a:r>
            <a:endParaRPr sz="2000">
              <a:solidFill>
                <a:schemeClr val="accent2"/>
              </a:solidFill>
            </a:endParaRPr>
          </a:p>
          <a:p>
            <a:pPr marL="685800" lvl="0" indent="-279400" algn="l" rtl="0">
              <a:lnSpc>
                <a:spcPct val="100000"/>
              </a:lnSpc>
              <a:spcBef>
                <a:spcPts val="0"/>
              </a:spcBef>
              <a:spcAft>
                <a:spcPts val="0"/>
              </a:spcAft>
              <a:buClr>
                <a:schemeClr val="accent2"/>
              </a:buClr>
              <a:buSzPts val="1800"/>
              <a:buFont typeface="Calibri"/>
              <a:buChar char="●"/>
            </a:pPr>
            <a:r>
              <a:rPr lang="en" sz="2000" b="1">
                <a:solidFill>
                  <a:schemeClr val="accent2"/>
                </a:solidFill>
              </a:rPr>
              <a:t>What has been the benefit of reviewing assessments during Module/Topic Internalization? </a:t>
            </a:r>
            <a:endParaRPr sz="2000" b="1">
              <a:solidFill>
                <a:schemeClr val="accent2"/>
              </a:solidFill>
            </a:endParaRPr>
          </a:p>
          <a:p>
            <a:pPr marL="685800" lvl="0" indent="-279400" algn="l" rtl="0">
              <a:lnSpc>
                <a:spcPct val="100000"/>
              </a:lnSpc>
              <a:spcBef>
                <a:spcPts val="0"/>
              </a:spcBef>
              <a:spcAft>
                <a:spcPts val="0"/>
              </a:spcAft>
              <a:buClr>
                <a:schemeClr val="accent2"/>
              </a:buClr>
              <a:buSzPts val="1800"/>
              <a:buFont typeface="Calibri"/>
              <a:buChar char="●"/>
            </a:pPr>
            <a:r>
              <a:rPr lang="en" sz="2000" b="1">
                <a:solidFill>
                  <a:schemeClr val="accent2"/>
                </a:solidFill>
              </a:rPr>
              <a:t>What has been the challenge?</a:t>
            </a:r>
            <a:endParaRPr sz="2000" b="1">
              <a:solidFill>
                <a:schemeClr val="accent2"/>
              </a:solidFill>
            </a:endParaRPr>
          </a:p>
        </p:txBody>
      </p:sp>
      <p:pic>
        <p:nvPicPr>
          <p:cNvPr id="1934" name="Google Shape;1934;p183" descr="Icon: Microphone"/>
          <p:cNvPicPr preferRelativeResize="0"/>
          <p:nvPr/>
        </p:nvPicPr>
        <p:blipFill rotWithShape="1">
          <a:blip r:embed="rId3">
            <a:alphaModFix/>
          </a:blip>
          <a:srcRect/>
          <a:stretch/>
        </p:blipFill>
        <p:spPr>
          <a:xfrm>
            <a:off x="2813213" y="2480000"/>
            <a:ext cx="630206" cy="630206"/>
          </a:xfrm>
          <a:prstGeom prst="rect">
            <a:avLst/>
          </a:prstGeom>
          <a:noFill/>
          <a:ln>
            <a:noFill/>
          </a:ln>
        </p:spPr>
      </p:pic>
      <p:pic>
        <p:nvPicPr>
          <p:cNvPr id="1935" name="Google Shape;1935;p183"/>
          <p:cNvPicPr preferRelativeResize="0"/>
          <p:nvPr/>
        </p:nvPicPr>
        <p:blipFill rotWithShape="1">
          <a:blip r:embed="rId4">
            <a:alphaModFix/>
          </a:blip>
          <a:srcRect l="5917" t="22863" r="7186"/>
          <a:stretch/>
        </p:blipFill>
        <p:spPr>
          <a:xfrm>
            <a:off x="5391425" y="1078950"/>
            <a:ext cx="3217375" cy="1931776"/>
          </a:xfrm>
          <a:prstGeom prst="rect">
            <a:avLst/>
          </a:prstGeom>
          <a:noFill/>
          <a:ln>
            <a:noFill/>
          </a:ln>
        </p:spPr>
      </p:pic>
      <p:sp>
        <p:nvSpPr>
          <p:cNvPr id="3" name="TextBox 2">
            <a:extLst>
              <a:ext uri="{FF2B5EF4-FFF2-40B4-BE49-F238E27FC236}">
                <a16:creationId xmlns:a16="http://schemas.microsoft.com/office/drawing/2014/main" id="{740BCC2A-4781-B98A-E6C3-5940E36183BD}"/>
              </a:ext>
            </a:extLst>
          </p:cNvPr>
          <p:cNvSpPr txBox="1"/>
          <p:nvPr/>
        </p:nvSpPr>
        <p:spPr>
          <a:xfrm>
            <a:off x="8242459" y="552871"/>
            <a:ext cx="732531" cy="276999"/>
          </a:xfrm>
          <a:prstGeom prst="rect">
            <a:avLst/>
          </a:prstGeom>
          <a:noFill/>
        </p:spPr>
        <p:txBody>
          <a:bodyPr wrap="square" rtlCol="0">
            <a:spAutoFit/>
          </a:bodyPr>
          <a:lstStyle/>
          <a:p>
            <a:r>
              <a:rPr lang="en-US" sz="1200" b="1"/>
              <a:t>Pg #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202"/>
          <p:cNvSpPr txBox="1">
            <a:spLocks noGrp="1"/>
          </p:cNvSpPr>
          <p:nvPr>
            <p:ph type="title" idx="4294967295"/>
          </p:nvPr>
        </p:nvSpPr>
        <p:spPr>
          <a:xfrm>
            <a:off x="4839600" y="635560"/>
            <a:ext cx="4056600" cy="1426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2"/>
              </a:buClr>
              <a:buSzPts val="2700"/>
              <a:buFont typeface="Noto Sans Symbols"/>
              <a:buNone/>
            </a:pPr>
            <a:r>
              <a:rPr lang="en">
                <a:solidFill>
                  <a:schemeClr val="lt1"/>
                </a:solidFill>
              </a:rPr>
              <a:t>Worked Examples: Thumbs Up/Thumbs Down Problems; Who’s Correct Problems</a:t>
            </a:r>
            <a:endParaRPr sz="2700" b="1" i="0" u="none" strike="noStrike" cap="none">
              <a:solidFill>
                <a:schemeClr val="lt1"/>
              </a:solidFill>
              <a:latin typeface="Calibri"/>
              <a:ea typeface="Calibri"/>
              <a:cs typeface="Calibri"/>
              <a:sym typeface="Calibri"/>
            </a:endParaRPr>
          </a:p>
        </p:txBody>
      </p:sp>
      <p:sp>
        <p:nvSpPr>
          <p:cNvPr id="2157" name="Google Shape;2157;p202"/>
          <p:cNvSpPr txBox="1">
            <a:spLocks noGrp="1"/>
          </p:cNvSpPr>
          <p:nvPr>
            <p:ph type="ctrTitle"/>
          </p:nvPr>
        </p:nvSpPr>
        <p:spPr>
          <a:xfrm>
            <a:off x="295804" y="635553"/>
            <a:ext cx="4056900" cy="661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Worked Examples During Activities</a:t>
            </a:r>
            <a:endParaRPr/>
          </a:p>
        </p:txBody>
      </p:sp>
      <p:sp>
        <p:nvSpPr>
          <p:cNvPr id="2158" name="Google Shape;2158;p202"/>
          <p:cNvSpPr txBox="1">
            <a:spLocks noGrp="1"/>
          </p:cNvSpPr>
          <p:nvPr>
            <p:ph type="body" idx="1"/>
          </p:nvPr>
        </p:nvSpPr>
        <p:spPr>
          <a:xfrm>
            <a:off x="295800" y="1568350"/>
            <a:ext cx="4056900" cy="3626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700" b="1"/>
              <a:t>Formative Assessment</a:t>
            </a:r>
            <a:endParaRPr sz="1700" b="1"/>
          </a:p>
          <a:p>
            <a:pPr marL="0" lvl="0" indent="0" algn="l" rtl="0">
              <a:spcBef>
                <a:spcPts val="0"/>
              </a:spcBef>
              <a:spcAft>
                <a:spcPts val="0"/>
              </a:spcAft>
              <a:buNone/>
            </a:pPr>
            <a:endParaRPr sz="1000" b="1"/>
          </a:p>
          <a:p>
            <a:pPr marL="0" lvl="0" indent="0" algn="l" rtl="0">
              <a:spcBef>
                <a:spcPts val="0"/>
              </a:spcBef>
              <a:spcAft>
                <a:spcPts val="0"/>
              </a:spcAft>
              <a:buNone/>
            </a:pPr>
            <a:r>
              <a:rPr lang="en" sz="1700" b="1"/>
              <a:t>Purpose: </a:t>
            </a:r>
            <a:r>
              <a:rPr lang="en" sz="1700"/>
              <a:t> Worked Examples provide a means for students to view each step taken to solve the example problem</a:t>
            </a:r>
            <a:endParaRPr sz="1700"/>
          </a:p>
          <a:p>
            <a:pPr marL="0" lvl="0" indent="0" algn="l" rtl="0">
              <a:spcBef>
                <a:spcPts val="0"/>
              </a:spcBef>
              <a:spcAft>
                <a:spcPts val="0"/>
              </a:spcAft>
              <a:buNone/>
            </a:pPr>
            <a:endParaRPr sz="1000"/>
          </a:p>
          <a:p>
            <a:pPr marL="0" lvl="0" indent="0" algn="l" rtl="0">
              <a:spcBef>
                <a:spcPts val="0"/>
              </a:spcBef>
              <a:spcAft>
                <a:spcPts val="0"/>
              </a:spcAft>
              <a:buNone/>
            </a:pPr>
            <a:r>
              <a:rPr lang="en" sz="1700" b="1"/>
              <a:t>Allows Teachers to </a:t>
            </a:r>
            <a:r>
              <a:rPr lang="en" sz="1700"/>
              <a:t>check for understanding and common misconceptions during the lesson as: </a:t>
            </a:r>
            <a:endParaRPr sz="1700"/>
          </a:p>
          <a:p>
            <a:pPr marL="457200" lvl="0" indent="-336550" algn="l" rtl="0">
              <a:spcBef>
                <a:spcPts val="0"/>
              </a:spcBef>
              <a:spcAft>
                <a:spcPts val="0"/>
              </a:spcAft>
              <a:buSzPts val="1700"/>
              <a:buChar char="▪"/>
            </a:pPr>
            <a:r>
              <a:rPr lang="en" sz="1700"/>
              <a:t>Students interact with Worked Examples</a:t>
            </a:r>
            <a:endParaRPr sz="1700"/>
          </a:p>
          <a:p>
            <a:pPr marL="457200" lvl="0" indent="-336550" algn="l" rtl="0">
              <a:spcBef>
                <a:spcPts val="0"/>
              </a:spcBef>
              <a:spcAft>
                <a:spcPts val="0"/>
              </a:spcAft>
              <a:buSzPts val="1700"/>
              <a:buChar char="▪"/>
            </a:pPr>
            <a:r>
              <a:rPr lang="en" sz="1700"/>
              <a:t>Students explain the progression of the Worked Example</a:t>
            </a:r>
            <a:endParaRPr sz="1700"/>
          </a:p>
          <a:p>
            <a:pPr marL="0" lvl="0" indent="0" algn="l" rtl="0">
              <a:spcBef>
                <a:spcPts val="0"/>
              </a:spcBef>
              <a:spcAft>
                <a:spcPts val="0"/>
              </a:spcAft>
              <a:buNone/>
            </a:pPr>
            <a:endParaRPr sz="1200"/>
          </a:p>
        </p:txBody>
      </p:sp>
      <p:pic>
        <p:nvPicPr>
          <p:cNvPr id="2159" name="Google Shape;2159;p202"/>
          <p:cNvPicPr preferRelativeResize="0"/>
          <p:nvPr/>
        </p:nvPicPr>
        <p:blipFill>
          <a:blip r:embed="rId3">
            <a:alphaModFix/>
          </a:blip>
          <a:stretch>
            <a:fillRect/>
          </a:stretch>
        </p:blipFill>
        <p:spPr>
          <a:xfrm>
            <a:off x="4689813" y="1080615"/>
            <a:ext cx="4356176" cy="2982260"/>
          </a:xfrm>
          <a:prstGeom prst="rect">
            <a:avLst/>
          </a:prstGeom>
          <a:noFill/>
          <a:ln>
            <a:noFill/>
          </a:ln>
        </p:spPr>
      </p:pic>
      <p:sp>
        <p:nvSpPr>
          <p:cNvPr id="5" name="TextBox 4">
            <a:extLst>
              <a:ext uri="{FF2B5EF4-FFF2-40B4-BE49-F238E27FC236}">
                <a16:creationId xmlns:a16="http://schemas.microsoft.com/office/drawing/2014/main" id="{B0579DFD-9B4D-A883-184E-3359A2BEAADD}"/>
              </a:ext>
            </a:extLst>
          </p:cNvPr>
          <p:cNvSpPr txBox="1"/>
          <p:nvPr/>
        </p:nvSpPr>
        <p:spPr>
          <a:xfrm>
            <a:off x="8133848" y="635553"/>
            <a:ext cx="732531" cy="276999"/>
          </a:xfrm>
          <a:prstGeom prst="rect">
            <a:avLst/>
          </a:prstGeom>
          <a:noFill/>
        </p:spPr>
        <p:txBody>
          <a:bodyPr wrap="square" rtlCol="0">
            <a:spAutoFit/>
          </a:bodyPr>
          <a:lstStyle/>
          <a:p>
            <a:r>
              <a:rPr lang="en-US" sz="1200" b="1"/>
              <a:t>Pg # 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sp>
        <p:nvSpPr>
          <p:cNvPr id="2165" name="Google Shape;2165;p203"/>
          <p:cNvSpPr txBox="1">
            <a:spLocks noGrp="1"/>
          </p:cNvSpPr>
          <p:nvPr>
            <p:ph type="body" idx="2"/>
          </p:nvPr>
        </p:nvSpPr>
        <p:spPr>
          <a:xfrm>
            <a:off x="4839500" y="1226850"/>
            <a:ext cx="4056900" cy="3671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900" b="1"/>
              <a:t>Formative Assessment</a:t>
            </a:r>
            <a:endParaRPr sz="1900" b="1"/>
          </a:p>
          <a:p>
            <a:pPr marL="0" lvl="0" indent="0" algn="l" rtl="0">
              <a:spcBef>
                <a:spcPts val="0"/>
              </a:spcBef>
              <a:spcAft>
                <a:spcPts val="0"/>
              </a:spcAft>
              <a:buNone/>
            </a:pPr>
            <a:endParaRPr sz="1200" b="1"/>
          </a:p>
          <a:p>
            <a:pPr marL="0" lvl="0" indent="0" algn="l" rtl="0">
              <a:spcBef>
                <a:spcPts val="500"/>
              </a:spcBef>
              <a:spcAft>
                <a:spcPts val="0"/>
              </a:spcAft>
              <a:buNone/>
            </a:pPr>
            <a:r>
              <a:rPr lang="en" sz="1900" b="1"/>
              <a:t>Purpose</a:t>
            </a:r>
            <a:r>
              <a:rPr lang="en" sz="1900"/>
              <a:t>: To assess student learning and to make decisions about helpful connections you need to make in future lessons</a:t>
            </a:r>
            <a:endParaRPr sz="1900"/>
          </a:p>
          <a:p>
            <a:pPr marL="0" lvl="0" indent="0" algn="l" rtl="0">
              <a:spcBef>
                <a:spcPts val="500"/>
              </a:spcBef>
              <a:spcAft>
                <a:spcPts val="0"/>
              </a:spcAft>
              <a:buClr>
                <a:schemeClr val="dk1"/>
              </a:buClr>
              <a:buSzPts val="1800"/>
              <a:buFont typeface="Arial"/>
              <a:buNone/>
            </a:pPr>
            <a:endParaRPr sz="1200"/>
          </a:p>
          <a:p>
            <a:pPr marL="0" lvl="0" indent="0" algn="l" rtl="0">
              <a:spcBef>
                <a:spcPts val="500"/>
              </a:spcBef>
              <a:spcAft>
                <a:spcPts val="0"/>
              </a:spcAft>
              <a:buNone/>
            </a:pPr>
            <a:r>
              <a:rPr lang="en" sz="1900"/>
              <a:t>Allows teachers to: </a:t>
            </a:r>
            <a:endParaRPr sz="1900"/>
          </a:p>
          <a:p>
            <a:pPr marL="457200" lvl="0" indent="-349250" algn="l" rtl="0">
              <a:spcBef>
                <a:spcPts val="500"/>
              </a:spcBef>
              <a:spcAft>
                <a:spcPts val="0"/>
              </a:spcAft>
              <a:buSzPts val="1900"/>
              <a:buChar char="▪"/>
            </a:pPr>
            <a:r>
              <a:rPr lang="en" sz="1900"/>
              <a:t>identify common understandings and misunderstandings from the class</a:t>
            </a:r>
            <a:endParaRPr sz="1900"/>
          </a:p>
          <a:p>
            <a:pPr marL="457200" lvl="0" indent="-349250" algn="l" rtl="0">
              <a:spcBef>
                <a:spcPts val="0"/>
              </a:spcBef>
              <a:spcAft>
                <a:spcPts val="0"/>
              </a:spcAft>
              <a:buSzPts val="1900"/>
              <a:buChar char="▪"/>
            </a:pPr>
            <a:r>
              <a:rPr lang="en" sz="1900"/>
              <a:t>inform plans for future lessons</a:t>
            </a:r>
            <a:endParaRPr sz="1900"/>
          </a:p>
          <a:p>
            <a:pPr marL="0" lvl="0" indent="0" algn="l" rtl="0">
              <a:spcBef>
                <a:spcPts val="0"/>
              </a:spcBef>
              <a:spcAft>
                <a:spcPts val="0"/>
              </a:spcAft>
              <a:buNone/>
            </a:pPr>
            <a:endParaRPr sz="1900" b="1">
              <a:solidFill>
                <a:schemeClr val="dk1"/>
              </a:solidFill>
            </a:endParaRPr>
          </a:p>
        </p:txBody>
      </p:sp>
      <p:sp>
        <p:nvSpPr>
          <p:cNvPr id="2166" name="Google Shape;2166;p203"/>
          <p:cNvSpPr txBox="1">
            <a:spLocks noGrp="1"/>
          </p:cNvSpPr>
          <p:nvPr>
            <p:ph type="body" idx="3"/>
          </p:nvPr>
        </p:nvSpPr>
        <p:spPr>
          <a:xfrm>
            <a:off x="4839504" y="565653"/>
            <a:ext cx="4056900" cy="6612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None/>
            </a:pPr>
            <a:r>
              <a:rPr lang="en"/>
              <a:t>Talk the Talk</a:t>
            </a:r>
            <a:endParaRPr/>
          </a:p>
        </p:txBody>
      </p:sp>
      <p:pic>
        <p:nvPicPr>
          <p:cNvPr id="2167" name="Google Shape;2167;p203"/>
          <p:cNvPicPr preferRelativeResize="0"/>
          <p:nvPr/>
        </p:nvPicPr>
        <p:blipFill>
          <a:blip r:embed="rId3">
            <a:alphaModFix/>
          </a:blip>
          <a:stretch>
            <a:fillRect/>
          </a:stretch>
        </p:blipFill>
        <p:spPr>
          <a:xfrm>
            <a:off x="324325" y="683675"/>
            <a:ext cx="3901624" cy="4302101"/>
          </a:xfrm>
          <a:prstGeom prst="rect">
            <a:avLst/>
          </a:prstGeom>
          <a:noFill/>
          <a:ln>
            <a:noFill/>
          </a:ln>
        </p:spPr>
      </p:pic>
      <p:sp>
        <p:nvSpPr>
          <p:cNvPr id="2" name="TextBox 1">
            <a:extLst>
              <a:ext uri="{FF2B5EF4-FFF2-40B4-BE49-F238E27FC236}">
                <a16:creationId xmlns:a16="http://schemas.microsoft.com/office/drawing/2014/main" id="{4F5CA67F-9233-5266-259E-A47C9D500FBE}"/>
              </a:ext>
            </a:extLst>
          </p:cNvPr>
          <p:cNvSpPr txBox="1"/>
          <p:nvPr/>
        </p:nvSpPr>
        <p:spPr>
          <a:xfrm>
            <a:off x="1125775" y="1814226"/>
            <a:ext cx="7226300" cy="2472985"/>
          </a:xfrm>
          <a:prstGeom prst="rect">
            <a:avLst/>
          </a:prstGeom>
          <a:solidFill>
            <a:srgbClr val="FFFF00"/>
          </a:solidFill>
        </p:spPr>
        <p:txBody>
          <a:bodyPr wrap="square" rtlCol="0">
            <a:spAutoFit/>
          </a:bodyPr>
          <a:lstStyle/>
          <a:p>
            <a:pPr lvl="0"/>
            <a:r>
              <a:rPr lang="en-US" b="1" u="sng">
                <a:solidFill>
                  <a:schemeClr val="dk1"/>
                </a:solidFill>
                <a:latin typeface="Calibri"/>
                <a:ea typeface="Calibri"/>
                <a:cs typeface="Calibri"/>
                <a:sym typeface="Calibri"/>
              </a:rPr>
              <a:t>Exit Ticket #3</a:t>
            </a:r>
          </a:p>
          <a:p>
            <a:pPr lvl="0"/>
            <a:endParaRPr lang="en-US" b="1" u="sng">
              <a:solidFill>
                <a:schemeClr val="dk1"/>
              </a:solidFill>
              <a:latin typeface="Calibri"/>
              <a:ea typeface="Calibri"/>
              <a:cs typeface="Calibri"/>
              <a:sym typeface="Calibri"/>
            </a:endParaRPr>
          </a:p>
          <a:p>
            <a:pPr lvl="0">
              <a:lnSpc>
                <a:spcPct val="115000"/>
              </a:lnSpc>
            </a:pPr>
            <a:r>
              <a:rPr lang="en-US">
                <a:solidFill>
                  <a:schemeClr val="dk1"/>
                </a:solidFill>
                <a:latin typeface="Calibri"/>
                <a:ea typeface="Calibri"/>
                <a:cs typeface="Calibri"/>
                <a:sym typeface="Calibri"/>
              </a:rPr>
              <a:t>A teacher notices their students are struggling with solving real-world problems using the diameter, circumference, and area of a circle (TEKS 7.9B&amp;C), which is assessed on the Module 1 Topic 1 Assessment. Which of the following formative assessments would give them the best information on how their students are progressing toward mastering this skill?  ​</a:t>
            </a:r>
          </a:p>
          <a:p>
            <a:pPr marL="787400" lvl="0" indent="-241300">
              <a:lnSpc>
                <a:spcPct val="115000"/>
              </a:lnSpc>
              <a:buClr>
                <a:schemeClr val="dk1"/>
              </a:buClr>
              <a:buSzPts val="1200"/>
              <a:buFont typeface="Calibri"/>
              <a:buAutoNum type="alphaUcPeriod"/>
            </a:pPr>
            <a:endParaRPr lang="en-US">
              <a:solidFill>
                <a:schemeClr val="dk1"/>
              </a:solidFill>
              <a:highlight>
                <a:srgbClr val="00FF00"/>
              </a:highlight>
              <a:latin typeface="Calibri"/>
              <a:ea typeface="Calibri"/>
              <a:cs typeface="Calibri"/>
              <a:sym typeface="Calibri"/>
            </a:endParaRPr>
          </a:p>
          <a:p>
            <a:pPr marL="546100" lvl="0">
              <a:lnSpc>
                <a:spcPct val="115000"/>
              </a:lnSpc>
              <a:buClr>
                <a:schemeClr val="dk1"/>
              </a:buClr>
              <a:buSzPts val="1200"/>
            </a:pPr>
            <a:r>
              <a:rPr lang="en-US">
                <a:solidFill>
                  <a:schemeClr val="dk1"/>
                </a:solidFill>
                <a:highlight>
                  <a:srgbClr val="00FF00"/>
                </a:highlight>
                <a:latin typeface="Calibri"/>
                <a:ea typeface="Calibri"/>
                <a:cs typeface="Calibri"/>
                <a:sym typeface="Calibri"/>
              </a:rPr>
              <a:t>D	Lesson 3 Talk the Talk: Students will solve real-world problems about circular 	regions using diameter, circumference, and area.</a:t>
            </a: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p:txBody>
      </p:sp>
      <p:pic>
        <p:nvPicPr>
          <p:cNvPr id="3" name="Picture 2">
            <a:extLst>
              <a:ext uri="{FF2B5EF4-FFF2-40B4-BE49-F238E27FC236}">
                <a16:creationId xmlns:a16="http://schemas.microsoft.com/office/drawing/2014/main" id="{3B56D375-9DCC-B4C0-D1E7-DB35035DF104}"/>
              </a:ext>
            </a:extLst>
          </p:cNvPr>
          <p:cNvPicPr>
            <a:picLocks noChangeAspect="1"/>
          </p:cNvPicPr>
          <p:nvPr/>
        </p:nvPicPr>
        <p:blipFill>
          <a:blip r:embed="rId4"/>
          <a:stretch>
            <a:fillRect/>
          </a:stretch>
        </p:blipFill>
        <p:spPr>
          <a:xfrm>
            <a:off x="7455605" y="86075"/>
            <a:ext cx="1491395" cy="823840"/>
          </a:xfrm>
          <a:prstGeom prst="rect">
            <a:avLst/>
          </a:prstGeom>
        </p:spPr>
      </p:pic>
      <p:sp>
        <p:nvSpPr>
          <p:cNvPr id="4" name="TextBox 3">
            <a:extLst>
              <a:ext uri="{FF2B5EF4-FFF2-40B4-BE49-F238E27FC236}">
                <a16:creationId xmlns:a16="http://schemas.microsoft.com/office/drawing/2014/main" id="{5B078A4A-5853-845C-AFBA-673949FF45C7}"/>
              </a:ext>
            </a:extLst>
          </p:cNvPr>
          <p:cNvSpPr txBox="1"/>
          <p:nvPr/>
        </p:nvSpPr>
        <p:spPr>
          <a:xfrm>
            <a:off x="227256" y="497995"/>
            <a:ext cx="732531" cy="276999"/>
          </a:xfrm>
          <a:prstGeom prst="rect">
            <a:avLst/>
          </a:prstGeom>
          <a:noFill/>
        </p:spPr>
        <p:txBody>
          <a:bodyPr wrap="square" rtlCol="0">
            <a:spAutoFit/>
          </a:bodyPr>
          <a:lstStyle/>
          <a:p>
            <a:r>
              <a:rPr lang="en-US" sz="1200" b="1"/>
              <a:t>Pg #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204"/>
          <p:cNvSpPr txBox="1">
            <a:spLocks noGrp="1"/>
          </p:cNvSpPr>
          <p:nvPr>
            <p:ph type="ctrTitle"/>
          </p:nvPr>
        </p:nvSpPr>
        <p:spPr>
          <a:xfrm>
            <a:off x="295779" y="650510"/>
            <a:ext cx="4056900" cy="661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en"/>
              <a:t>Skills Practice- Spaced Practice</a:t>
            </a:r>
            <a:endParaRPr/>
          </a:p>
        </p:txBody>
      </p:sp>
      <p:sp>
        <p:nvSpPr>
          <p:cNvPr id="2174" name="Google Shape;2174;p204"/>
          <p:cNvSpPr txBox="1">
            <a:spLocks noGrp="1"/>
          </p:cNvSpPr>
          <p:nvPr>
            <p:ph type="body" idx="1"/>
          </p:nvPr>
        </p:nvSpPr>
        <p:spPr>
          <a:xfrm>
            <a:off x="295781" y="1311563"/>
            <a:ext cx="4056900" cy="3216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800"/>
              <a:buNone/>
            </a:pPr>
            <a:r>
              <a:rPr lang="en" sz="1900" b="1"/>
              <a:t>Formative Assessment</a:t>
            </a:r>
            <a:endParaRPr sz="1900" b="1"/>
          </a:p>
          <a:p>
            <a:pPr marL="0" lvl="0" indent="0" algn="l" rtl="0">
              <a:lnSpc>
                <a:spcPct val="100000"/>
              </a:lnSpc>
              <a:spcBef>
                <a:spcPts val="0"/>
              </a:spcBef>
              <a:spcAft>
                <a:spcPts val="0"/>
              </a:spcAft>
              <a:buSzPts val="1800"/>
              <a:buNone/>
            </a:pPr>
            <a:endParaRPr sz="1900" b="1"/>
          </a:p>
          <a:p>
            <a:pPr marL="0" lvl="0" indent="0" algn="l" rtl="0">
              <a:lnSpc>
                <a:spcPct val="100000"/>
              </a:lnSpc>
              <a:spcBef>
                <a:spcPts val="500"/>
              </a:spcBef>
              <a:spcAft>
                <a:spcPts val="0"/>
              </a:spcAft>
              <a:buSzPts val="1800"/>
              <a:buNone/>
            </a:pPr>
            <a:r>
              <a:rPr lang="en" sz="1900" b="1"/>
              <a:t>Purpose</a:t>
            </a:r>
            <a:r>
              <a:rPr lang="en" sz="1900"/>
              <a:t>: To provide spaced retrieval of course-level skills.</a:t>
            </a:r>
            <a:endParaRPr sz="1900"/>
          </a:p>
          <a:p>
            <a:pPr marL="0" lvl="0" indent="0" algn="l" rtl="0">
              <a:lnSpc>
                <a:spcPct val="100000"/>
              </a:lnSpc>
              <a:spcBef>
                <a:spcPts val="500"/>
              </a:spcBef>
              <a:spcAft>
                <a:spcPts val="0"/>
              </a:spcAft>
              <a:buSzPts val="1800"/>
              <a:buNone/>
            </a:pPr>
            <a:endParaRPr sz="1900"/>
          </a:p>
          <a:p>
            <a:pPr marL="0" lvl="0" indent="0" algn="l" rtl="0">
              <a:lnSpc>
                <a:spcPct val="100000"/>
              </a:lnSpc>
              <a:spcBef>
                <a:spcPts val="500"/>
              </a:spcBef>
              <a:spcAft>
                <a:spcPts val="0"/>
              </a:spcAft>
              <a:buSzPts val="1800"/>
              <a:buNone/>
            </a:pPr>
            <a:r>
              <a:rPr lang="en" sz="1900" b="1"/>
              <a:t>Allows students to:</a:t>
            </a:r>
            <a:r>
              <a:rPr lang="en" sz="1900"/>
              <a:t> </a:t>
            </a:r>
            <a:endParaRPr sz="1900"/>
          </a:p>
          <a:p>
            <a:pPr marL="457200" lvl="0" indent="-349250" algn="l" rtl="0">
              <a:lnSpc>
                <a:spcPct val="100000"/>
              </a:lnSpc>
              <a:spcBef>
                <a:spcPts val="500"/>
              </a:spcBef>
              <a:spcAft>
                <a:spcPts val="0"/>
              </a:spcAft>
              <a:buSzPts val="1900"/>
              <a:buChar char="▪"/>
            </a:pPr>
            <a:r>
              <a:rPr lang="en" sz="1900"/>
              <a:t>recall and remember skills taught previously in the course</a:t>
            </a:r>
            <a:endParaRPr sz="1900"/>
          </a:p>
          <a:p>
            <a:pPr marL="457200" lvl="0" indent="-349250" algn="l" rtl="0">
              <a:lnSpc>
                <a:spcPct val="100000"/>
              </a:lnSpc>
              <a:spcBef>
                <a:spcPts val="0"/>
              </a:spcBef>
              <a:spcAft>
                <a:spcPts val="0"/>
              </a:spcAft>
              <a:buSzPts val="1900"/>
              <a:buChar char="▪"/>
            </a:pPr>
            <a:r>
              <a:rPr lang="en" sz="1900"/>
              <a:t>build proficiency with course-level TEKS</a:t>
            </a:r>
            <a:endParaRPr sz="1900"/>
          </a:p>
          <a:p>
            <a:pPr marL="0" lvl="0" indent="0" algn="l" rtl="0">
              <a:lnSpc>
                <a:spcPct val="100000"/>
              </a:lnSpc>
              <a:spcBef>
                <a:spcPts val="500"/>
              </a:spcBef>
              <a:spcAft>
                <a:spcPts val="0"/>
              </a:spcAft>
              <a:buSzPts val="1800"/>
              <a:buNone/>
            </a:pPr>
            <a:endParaRPr sz="1900"/>
          </a:p>
        </p:txBody>
      </p:sp>
      <p:pic>
        <p:nvPicPr>
          <p:cNvPr id="2175" name="Google Shape;2175;p204"/>
          <p:cNvPicPr preferRelativeResize="0"/>
          <p:nvPr/>
        </p:nvPicPr>
        <p:blipFill>
          <a:blip r:embed="rId3">
            <a:alphaModFix/>
          </a:blip>
          <a:stretch>
            <a:fillRect/>
          </a:stretch>
        </p:blipFill>
        <p:spPr>
          <a:xfrm>
            <a:off x="4669075" y="187425"/>
            <a:ext cx="3082850" cy="4108000"/>
          </a:xfrm>
          <a:prstGeom prst="rect">
            <a:avLst/>
          </a:prstGeom>
          <a:noFill/>
          <a:ln w="9525" cap="flat" cmpd="sng">
            <a:solidFill>
              <a:schemeClr val="dk2"/>
            </a:solidFill>
            <a:prstDash val="solid"/>
            <a:round/>
            <a:headEnd type="none" w="sm" len="sm"/>
            <a:tailEnd type="none" w="sm" len="sm"/>
          </a:ln>
        </p:spPr>
      </p:pic>
      <p:pic>
        <p:nvPicPr>
          <p:cNvPr id="2176" name="Google Shape;2176;p204"/>
          <p:cNvPicPr preferRelativeResize="0"/>
          <p:nvPr/>
        </p:nvPicPr>
        <p:blipFill>
          <a:blip r:embed="rId4">
            <a:alphaModFix/>
          </a:blip>
          <a:stretch>
            <a:fillRect/>
          </a:stretch>
        </p:blipFill>
        <p:spPr>
          <a:xfrm>
            <a:off x="6140775" y="1084250"/>
            <a:ext cx="2885025" cy="3877275"/>
          </a:xfrm>
          <a:prstGeom prst="rect">
            <a:avLst/>
          </a:prstGeom>
          <a:noFill/>
          <a:ln w="9525" cap="flat" cmpd="sng">
            <a:solidFill>
              <a:schemeClr val="dk2"/>
            </a:solidFill>
            <a:prstDash val="solid"/>
            <a:round/>
            <a:headEnd type="none" w="sm" len="sm"/>
            <a:tailEnd type="none" w="sm" len="sm"/>
          </a:ln>
        </p:spPr>
      </p:pic>
      <p:sp>
        <p:nvSpPr>
          <p:cNvPr id="2177" name="Google Shape;2177;p204"/>
          <p:cNvSpPr/>
          <p:nvPr/>
        </p:nvSpPr>
        <p:spPr>
          <a:xfrm>
            <a:off x="6213100" y="2754275"/>
            <a:ext cx="2733900" cy="16425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extBox 1">
            <a:extLst>
              <a:ext uri="{FF2B5EF4-FFF2-40B4-BE49-F238E27FC236}">
                <a16:creationId xmlns:a16="http://schemas.microsoft.com/office/drawing/2014/main" id="{23C395A6-A50A-64A4-936D-C4BF113BCEB1}"/>
              </a:ext>
            </a:extLst>
          </p:cNvPr>
          <p:cNvSpPr txBox="1"/>
          <p:nvPr/>
        </p:nvSpPr>
        <p:spPr>
          <a:xfrm>
            <a:off x="1055925" y="1318881"/>
            <a:ext cx="7226300" cy="2462213"/>
          </a:xfrm>
          <a:prstGeom prst="rect">
            <a:avLst/>
          </a:prstGeom>
          <a:solidFill>
            <a:srgbClr val="FFFF00"/>
          </a:solidFill>
        </p:spPr>
        <p:txBody>
          <a:bodyPr wrap="square" rtlCol="0">
            <a:spAutoFit/>
          </a:bodyPr>
          <a:lstStyle/>
          <a:p>
            <a:pPr lvl="0"/>
            <a:r>
              <a:rPr lang="en-US" b="1" u="sng">
                <a:solidFill>
                  <a:schemeClr val="dk1"/>
                </a:solidFill>
                <a:latin typeface="Calibri"/>
                <a:ea typeface="Calibri"/>
                <a:cs typeface="Calibri"/>
                <a:sym typeface="Calibri"/>
              </a:rPr>
              <a:t>Exit Ticket #1</a:t>
            </a:r>
            <a:r>
              <a:rPr lang="en-US">
                <a:solidFill>
                  <a:schemeClr val="dk1"/>
                </a:solidFill>
                <a:latin typeface="Calibri"/>
                <a:ea typeface="Calibri"/>
                <a:cs typeface="Calibri"/>
                <a:sym typeface="Calibri"/>
              </a:rPr>
              <a:t> </a:t>
            </a:r>
          </a:p>
          <a:p>
            <a:pPr lvl="0"/>
            <a:endParaRPr lang="en-US">
              <a:solidFill>
                <a:schemeClr val="dk1"/>
              </a:solidFill>
              <a:latin typeface="Calibri"/>
              <a:ea typeface="Calibri"/>
              <a:cs typeface="Calibri"/>
              <a:sym typeface="Calibri"/>
            </a:endParaRPr>
          </a:p>
          <a:p>
            <a:pPr lvl="0"/>
            <a:r>
              <a:rPr lang="en-US">
                <a:solidFill>
                  <a:schemeClr val="dk1"/>
                </a:solidFill>
                <a:latin typeface="Calibri"/>
                <a:ea typeface="Calibri"/>
                <a:cs typeface="Calibri"/>
                <a:sym typeface="Calibri"/>
              </a:rPr>
              <a:t>How does the Skills Practice formative assessment connect to the Research-Based Instructional Strategy (RBIS) of Productive Struggle?​​​</a:t>
            </a:r>
          </a:p>
          <a:p>
            <a:pPr marL="685800" lvl="0" indent="-247650">
              <a:buClr>
                <a:schemeClr val="dk1"/>
              </a:buClr>
              <a:buSzPts val="1300"/>
              <a:buFont typeface="Calibri"/>
              <a:buAutoNum type="alphaUcPeriod"/>
            </a:pPr>
            <a:endParaRPr lang="en-US">
              <a:solidFill>
                <a:schemeClr val="dk1"/>
              </a:solidFill>
              <a:latin typeface="Calibri"/>
              <a:ea typeface="Calibri"/>
              <a:cs typeface="Calibri"/>
              <a:sym typeface="Calibri"/>
            </a:endParaRPr>
          </a:p>
          <a:p>
            <a:pPr marL="438150" lvl="0">
              <a:buClr>
                <a:schemeClr val="dk1"/>
              </a:buClr>
              <a:buSzPts val="1300"/>
            </a:pPr>
            <a:endParaRPr lang="en-US">
              <a:solidFill>
                <a:schemeClr val="dk1"/>
              </a:solidFill>
              <a:latin typeface="Calibri"/>
              <a:ea typeface="Calibri"/>
              <a:cs typeface="Calibri"/>
              <a:sym typeface="Calibri"/>
            </a:endParaRPr>
          </a:p>
          <a:p>
            <a:pPr marL="438150" lvl="0">
              <a:buClr>
                <a:schemeClr val="dk1"/>
              </a:buClr>
              <a:buSzPts val="1300"/>
            </a:pPr>
            <a:r>
              <a:rPr lang="en-US">
                <a:solidFill>
                  <a:schemeClr val="dk1"/>
                </a:solidFill>
                <a:latin typeface="Calibri"/>
                <a:ea typeface="Calibri"/>
                <a:cs typeface="Calibri"/>
                <a:sym typeface="Calibri"/>
              </a:rPr>
              <a:t>Answer:  B</a:t>
            </a:r>
          </a:p>
          <a:p>
            <a:pPr marL="438150" lvl="0">
              <a:buClr>
                <a:schemeClr val="dk1"/>
              </a:buClr>
              <a:buSzPts val="1300"/>
            </a:pPr>
            <a:endParaRPr lang="en-US">
              <a:solidFill>
                <a:schemeClr val="dk1"/>
              </a:solidFill>
              <a:latin typeface="Calibri"/>
              <a:ea typeface="Calibri"/>
              <a:cs typeface="Calibri"/>
              <a:sym typeface="Calibri"/>
            </a:endParaRPr>
          </a:p>
          <a:p>
            <a:pPr marL="438150" lvl="0">
              <a:buClr>
                <a:schemeClr val="dk1"/>
              </a:buClr>
              <a:buSzPts val="1300"/>
            </a:pPr>
            <a:r>
              <a:rPr lang="en-US">
                <a:solidFill>
                  <a:schemeClr val="dk1"/>
                </a:solidFill>
                <a:highlight>
                  <a:srgbClr val="00FF00"/>
                </a:highlight>
                <a:latin typeface="Calibri"/>
                <a:ea typeface="Calibri"/>
                <a:cs typeface="Calibri"/>
                <a:sym typeface="Calibri"/>
              </a:rPr>
              <a:t>Students work independently on practice problems, so they are engaged in productive problem solving and have multiple opportunities for practice.​​</a:t>
            </a: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p:txBody>
      </p:sp>
      <p:pic>
        <p:nvPicPr>
          <p:cNvPr id="3" name="Picture 2">
            <a:extLst>
              <a:ext uri="{FF2B5EF4-FFF2-40B4-BE49-F238E27FC236}">
                <a16:creationId xmlns:a16="http://schemas.microsoft.com/office/drawing/2014/main" id="{BA1865ED-7654-0442-B647-5B0902492CCC}"/>
              </a:ext>
            </a:extLst>
          </p:cNvPr>
          <p:cNvPicPr>
            <a:picLocks noChangeAspect="1"/>
          </p:cNvPicPr>
          <p:nvPr/>
        </p:nvPicPr>
        <p:blipFill>
          <a:blip r:embed="rId5"/>
          <a:stretch>
            <a:fillRect/>
          </a:stretch>
        </p:blipFill>
        <p:spPr>
          <a:xfrm>
            <a:off x="7455605" y="86075"/>
            <a:ext cx="1491395" cy="823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83" name="Google Shape;2183;p205" descr="Exit Tickets: Starting in Module 5 of Kindergarten, all lessons conclude with an Exit Ticket that illustrates Depth of Key Concepts by focusing on the most important topics of the grade level. There is also Coherence of Key Concepts as the content connects and builds from one day to the next.&#10;"/>
          <p:cNvSpPr txBox="1">
            <a:spLocks noGrp="1"/>
          </p:cNvSpPr>
          <p:nvPr>
            <p:ph type="body" idx="1"/>
          </p:nvPr>
        </p:nvSpPr>
        <p:spPr>
          <a:xfrm>
            <a:off x="185325" y="3086850"/>
            <a:ext cx="4198500" cy="19569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800" b="1">
                <a:solidFill>
                  <a:srgbClr val="F16038"/>
                </a:solidFill>
              </a:rPr>
              <a:t>Talk the Talk:</a:t>
            </a:r>
            <a:r>
              <a:rPr lang="en" sz="1800">
                <a:solidFill>
                  <a:srgbClr val="F16038"/>
                </a:solidFill>
              </a:rPr>
              <a:t> </a:t>
            </a:r>
            <a:r>
              <a:rPr lang="en" sz="1800">
                <a:solidFill>
                  <a:srgbClr val="0A518B"/>
                </a:solidFill>
              </a:rPr>
              <a:t>All lessons conclude with a Talk the Talk that illustrates </a:t>
            </a:r>
            <a:r>
              <a:rPr lang="en" sz="1800" b="1">
                <a:solidFill>
                  <a:srgbClr val="0A518B"/>
                </a:solidFill>
              </a:rPr>
              <a:t>Depth of Key Concepts </a:t>
            </a:r>
            <a:r>
              <a:rPr lang="en" sz="1800">
                <a:solidFill>
                  <a:srgbClr val="0A518B"/>
                </a:solidFill>
              </a:rPr>
              <a:t>by focusing on the most important topics of the grade level. There is also </a:t>
            </a:r>
            <a:r>
              <a:rPr lang="en" sz="1800" b="1">
                <a:solidFill>
                  <a:srgbClr val="0A518B"/>
                </a:solidFill>
              </a:rPr>
              <a:t>Coherence of Key Concepts </a:t>
            </a:r>
            <a:r>
              <a:rPr lang="en" sz="1800">
                <a:solidFill>
                  <a:srgbClr val="0A518B"/>
                </a:solidFill>
              </a:rPr>
              <a:t>as the content connects and builds from one day to the next.</a:t>
            </a:r>
            <a:endParaRPr sz="1800"/>
          </a:p>
        </p:txBody>
      </p:sp>
      <p:sp>
        <p:nvSpPr>
          <p:cNvPr id="2184" name="Google Shape;2184;p205" descr="End-of-Module (EOM) Assessments: The EOM includes questions that assess a Balance of Conceptual and Procedural understandings as required by the standards. The questions align to and meet the rigor of the TEKS, which means they demonstrate a Depth of Key Concepts. &#10;"/>
          <p:cNvSpPr txBox="1">
            <a:spLocks noGrp="1"/>
          </p:cNvSpPr>
          <p:nvPr>
            <p:ph type="body" idx="2"/>
          </p:nvPr>
        </p:nvSpPr>
        <p:spPr>
          <a:xfrm>
            <a:off x="185325" y="929450"/>
            <a:ext cx="4198500" cy="20391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800" b="1">
                <a:solidFill>
                  <a:srgbClr val="F16038"/>
                </a:solidFill>
              </a:rPr>
              <a:t>End-of-Topic Assessments:</a:t>
            </a:r>
            <a:r>
              <a:rPr lang="en" sz="1800">
                <a:solidFill>
                  <a:srgbClr val="F16038"/>
                </a:solidFill>
              </a:rPr>
              <a:t> </a:t>
            </a:r>
            <a:r>
              <a:rPr lang="en" sz="1800">
                <a:solidFill>
                  <a:srgbClr val="0A518B"/>
                </a:solidFill>
              </a:rPr>
              <a:t>include questions that assess a </a:t>
            </a:r>
            <a:r>
              <a:rPr lang="en" sz="1800" b="1">
                <a:solidFill>
                  <a:srgbClr val="0A518B"/>
                </a:solidFill>
              </a:rPr>
              <a:t>Balance of Conceptual and Procedural </a:t>
            </a:r>
            <a:r>
              <a:rPr lang="en" sz="1800">
                <a:solidFill>
                  <a:srgbClr val="0A518B"/>
                </a:solidFill>
              </a:rPr>
              <a:t>understandings as required by the standards. The questions align with and meet the rigor of the TEKS, which means they demonstrate a </a:t>
            </a:r>
            <a:r>
              <a:rPr lang="en" sz="1800" b="1">
                <a:solidFill>
                  <a:srgbClr val="0A518B"/>
                </a:solidFill>
              </a:rPr>
              <a:t>Depth of Key Concepts. </a:t>
            </a:r>
            <a:endParaRPr sz="1800"/>
          </a:p>
        </p:txBody>
      </p:sp>
      <p:sp>
        <p:nvSpPr>
          <p:cNvPr id="2185" name="Google Shape;2185;p205" descr="Problem Sets &amp; Optional Homework: These formative assessments provide an opportunity for students to engage in Productive Struggle daily as they work independently on practice problems. The variety in these problems help achieve Depth of Key Concepts by addressing all parts of the standards.&#10;"/>
          <p:cNvSpPr txBox="1">
            <a:spLocks noGrp="1"/>
          </p:cNvSpPr>
          <p:nvPr>
            <p:ph type="body" idx="1"/>
          </p:nvPr>
        </p:nvSpPr>
        <p:spPr>
          <a:xfrm>
            <a:off x="4614150" y="3086850"/>
            <a:ext cx="4198500" cy="19569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800" b="1">
                <a:solidFill>
                  <a:srgbClr val="F16038"/>
                </a:solidFill>
                <a:latin typeface="Calibri"/>
                <a:ea typeface="Calibri"/>
                <a:cs typeface="Calibri"/>
                <a:sym typeface="Calibri"/>
              </a:rPr>
              <a:t>Performance Tasks:</a:t>
            </a:r>
            <a:r>
              <a:rPr lang="en" sz="1800">
                <a:solidFill>
                  <a:srgbClr val="F16038"/>
                </a:solidFill>
                <a:latin typeface="Calibri"/>
                <a:ea typeface="Calibri"/>
                <a:cs typeface="Calibri"/>
                <a:sym typeface="Calibri"/>
              </a:rPr>
              <a:t> </a:t>
            </a:r>
            <a:r>
              <a:rPr lang="en" sz="1800">
                <a:solidFill>
                  <a:srgbClr val="0A518B"/>
                </a:solidFill>
                <a:latin typeface="Calibri"/>
                <a:ea typeface="Calibri"/>
                <a:cs typeface="Calibri"/>
                <a:sym typeface="Calibri"/>
              </a:rPr>
              <a:t>These formative assessments provide an opportunity for students to engage in </a:t>
            </a:r>
            <a:r>
              <a:rPr lang="en" sz="1800" b="1">
                <a:solidFill>
                  <a:srgbClr val="0A518B"/>
                </a:solidFill>
                <a:latin typeface="Calibri"/>
                <a:ea typeface="Calibri"/>
                <a:cs typeface="Calibri"/>
                <a:sym typeface="Calibri"/>
              </a:rPr>
              <a:t>Productive Struggle </a:t>
            </a:r>
            <a:r>
              <a:rPr lang="en" sz="1800">
                <a:solidFill>
                  <a:srgbClr val="0A518B"/>
                </a:solidFill>
                <a:latin typeface="Calibri"/>
                <a:ea typeface="Calibri"/>
                <a:cs typeface="Calibri"/>
                <a:sym typeface="Calibri"/>
              </a:rPr>
              <a:t>as they work independently on problems. The variety in these problems help achieve </a:t>
            </a:r>
            <a:r>
              <a:rPr lang="en" sz="1800" b="1">
                <a:solidFill>
                  <a:srgbClr val="0A518B"/>
                </a:solidFill>
                <a:latin typeface="Calibri"/>
                <a:ea typeface="Calibri"/>
                <a:cs typeface="Calibri"/>
                <a:sym typeface="Calibri"/>
              </a:rPr>
              <a:t>Depth of Key Concepts </a:t>
            </a:r>
            <a:r>
              <a:rPr lang="en" sz="1800">
                <a:solidFill>
                  <a:srgbClr val="0A518B"/>
                </a:solidFill>
                <a:latin typeface="Calibri"/>
                <a:ea typeface="Calibri"/>
                <a:cs typeface="Calibri"/>
                <a:sym typeface="Calibri"/>
              </a:rPr>
              <a:t>by addressing all parts of the standards.</a:t>
            </a:r>
            <a:endParaRPr sz="1800" b="1">
              <a:solidFill>
                <a:srgbClr val="0A518B"/>
              </a:solidFill>
              <a:latin typeface="Calibri"/>
              <a:ea typeface="Calibri"/>
              <a:cs typeface="Calibri"/>
              <a:sym typeface="Calibri"/>
            </a:endParaRPr>
          </a:p>
          <a:p>
            <a:pPr marL="0" lvl="0" indent="0" algn="l" rtl="0">
              <a:lnSpc>
                <a:spcPct val="100000"/>
              </a:lnSpc>
              <a:spcBef>
                <a:spcPts val="0"/>
              </a:spcBef>
              <a:spcAft>
                <a:spcPts val="0"/>
              </a:spcAft>
              <a:buSzPts val="1700"/>
              <a:buNone/>
            </a:pPr>
            <a:endParaRPr sz="1800">
              <a:latin typeface="Calibri"/>
              <a:ea typeface="Calibri"/>
              <a:cs typeface="Calibri"/>
              <a:sym typeface="Calibri"/>
            </a:endParaRPr>
          </a:p>
        </p:txBody>
      </p:sp>
      <p:sp>
        <p:nvSpPr>
          <p:cNvPr id="2186" name="Google Shape;2186;p205" descr="Mid-Module Assessments: Like the EOM, the Mid-Module shows a Balance of Conceptual and Procedural and Depth of Key Concepts through a variety of questions and the alignment to the TEKS. The Mid-Module also has Coherence of Key Concepts because it helps tell the continuous, connected story of the module.&#10;"/>
          <p:cNvSpPr txBox="1">
            <a:spLocks noGrp="1"/>
          </p:cNvSpPr>
          <p:nvPr>
            <p:ph type="body" idx="2"/>
          </p:nvPr>
        </p:nvSpPr>
        <p:spPr>
          <a:xfrm>
            <a:off x="4614150" y="929450"/>
            <a:ext cx="4198500" cy="20391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800" b="1">
                <a:solidFill>
                  <a:srgbClr val="F16038"/>
                </a:solidFill>
                <a:latin typeface="Calibri"/>
                <a:ea typeface="Calibri"/>
                <a:cs typeface="Calibri"/>
                <a:sym typeface="Calibri"/>
              </a:rPr>
              <a:t>Skills Practice: </a:t>
            </a:r>
            <a:r>
              <a:rPr lang="en" sz="1800">
                <a:solidFill>
                  <a:schemeClr val="dk2"/>
                </a:solidFill>
                <a:highlight>
                  <a:srgbClr val="FFFFFF"/>
                </a:highlight>
                <a:latin typeface="Calibri"/>
                <a:ea typeface="Calibri"/>
                <a:cs typeface="Calibri"/>
                <a:sym typeface="Calibri"/>
              </a:rPr>
              <a:t>skills and Each topic includes a set of Skills Practice problems that focusing on Learning concepts students learn in the topic. Students apply both their </a:t>
            </a:r>
            <a:r>
              <a:rPr lang="en" sz="1800" b="1">
                <a:solidFill>
                  <a:schemeClr val="dk2"/>
                </a:solidFill>
                <a:highlight>
                  <a:srgbClr val="FFFFFF"/>
                </a:highlight>
                <a:latin typeface="Calibri"/>
                <a:ea typeface="Calibri"/>
                <a:cs typeface="Calibri"/>
                <a:sym typeface="Calibri"/>
              </a:rPr>
              <a:t>Conceptual and Procedural knowledge</a:t>
            </a:r>
            <a:r>
              <a:rPr lang="en" sz="1800">
                <a:solidFill>
                  <a:schemeClr val="dk2"/>
                </a:solidFill>
                <a:highlight>
                  <a:srgbClr val="FFFFFF"/>
                </a:highlight>
                <a:latin typeface="Calibri"/>
                <a:ea typeface="Calibri"/>
                <a:cs typeface="Calibri"/>
                <a:sym typeface="Calibri"/>
              </a:rPr>
              <a:t> from the lesson.  </a:t>
            </a:r>
            <a:endParaRPr sz="1800">
              <a:solidFill>
                <a:schemeClr val="dk2"/>
              </a:solidFill>
              <a:highlight>
                <a:srgbClr val="FFFFFF"/>
              </a:highlight>
              <a:latin typeface="Calibri"/>
              <a:ea typeface="Calibri"/>
              <a:cs typeface="Calibri"/>
              <a:sym typeface="Calibri"/>
            </a:endParaRPr>
          </a:p>
        </p:txBody>
      </p:sp>
      <p:sp>
        <p:nvSpPr>
          <p:cNvPr id="2187" name="Google Shape;2187;p205"/>
          <p:cNvSpPr txBox="1">
            <a:spLocks noGrp="1"/>
          </p:cNvSpPr>
          <p:nvPr>
            <p:ph type="title"/>
          </p:nvPr>
        </p:nvSpPr>
        <p:spPr>
          <a:xfrm>
            <a:off x="1342799" y="264271"/>
            <a:ext cx="6458400" cy="395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1"/>
              </a:buClr>
              <a:buSzPts val="2610"/>
              <a:buFont typeface="Calibri"/>
              <a:buNone/>
            </a:pPr>
            <a:r>
              <a:rPr lang="en" sz="3809"/>
              <a:t>Connections to the RBIS</a:t>
            </a:r>
            <a:endParaRPr sz="3809"/>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206"/>
          <p:cNvSpPr txBox="1">
            <a:spLocks noGrp="1"/>
          </p:cNvSpPr>
          <p:nvPr>
            <p:ph type="title"/>
          </p:nvPr>
        </p:nvSpPr>
        <p:spPr>
          <a:xfrm>
            <a:off x="221273" y="325425"/>
            <a:ext cx="75846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Agenda- Connecting Summative and Formative</a:t>
            </a:r>
            <a:endParaRPr/>
          </a:p>
        </p:txBody>
      </p:sp>
      <p:sp>
        <p:nvSpPr>
          <p:cNvPr id="2194" name="Google Shape;2194;p206"/>
          <p:cNvSpPr txBox="1">
            <a:spLocks noGrp="1"/>
          </p:cNvSpPr>
          <p:nvPr>
            <p:ph type="body" idx="1"/>
          </p:nvPr>
        </p:nvSpPr>
        <p:spPr>
          <a:xfrm>
            <a:off x="521037" y="1175651"/>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Introduction</a:t>
            </a:r>
            <a:endParaRPr/>
          </a:p>
        </p:txBody>
      </p:sp>
      <p:sp>
        <p:nvSpPr>
          <p:cNvPr id="2195" name="Google Shape;2195;p206"/>
          <p:cNvSpPr txBox="1">
            <a:spLocks noGrp="1"/>
          </p:cNvSpPr>
          <p:nvPr>
            <p:ph type="body" idx="5"/>
          </p:nvPr>
        </p:nvSpPr>
        <p:spPr>
          <a:xfrm>
            <a:off x="521036" y="3972732"/>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Closing</a:t>
            </a:r>
            <a:endParaRPr/>
          </a:p>
        </p:txBody>
      </p:sp>
      <p:sp>
        <p:nvSpPr>
          <p:cNvPr id="2196" name="Google Shape;2196;p206"/>
          <p:cNvSpPr txBox="1">
            <a:spLocks noGrp="1"/>
          </p:cNvSpPr>
          <p:nvPr>
            <p:ph type="body" idx="2"/>
          </p:nvPr>
        </p:nvSpPr>
        <p:spPr>
          <a:xfrm>
            <a:off x="521038" y="1874929"/>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Learning Acceleration</a:t>
            </a:r>
            <a:endParaRPr/>
          </a:p>
        </p:txBody>
      </p:sp>
      <p:sp>
        <p:nvSpPr>
          <p:cNvPr id="2197" name="Google Shape;2197;p206"/>
          <p:cNvSpPr txBox="1">
            <a:spLocks noGrp="1"/>
          </p:cNvSpPr>
          <p:nvPr>
            <p:ph type="body" idx="3"/>
          </p:nvPr>
        </p:nvSpPr>
        <p:spPr>
          <a:xfrm>
            <a:off x="521062" y="2574200"/>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Types of Assessments in Bluebonnet Learning Secondary Math</a:t>
            </a:r>
            <a:endParaRPr/>
          </a:p>
        </p:txBody>
      </p:sp>
      <p:sp>
        <p:nvSpPr>
          <p:cNvPr id="2198" name="Google Shape;2198;p206"/>
          <p:cNvSpPr txBox="1">
            <a:spLocks noGrp="1"/>
          </p:cNvSpPr>
          <p:nvPr>
            <p:ph type="body" idx="4"/>
          </p:nvPr>
        </p:nvSpPr>
        <p:spPr>
          <a:xfrm>
            <a:off x="521036" y="3289706"/>
            <a:ext cx="5802900" cy="339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700"/>
              <a:buNone/>
            </a:pPr>
            <a:r>
              <a:rPr lang="en" b="1"/>
              <a:t>Connecting Summative and Formative Assessments</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pic>
        <p:nvPicPr>
          <p:cNvPr id="2204" name="Google Shape;2204;p207"/>
          <p:cNvPicPr preferRelativeResize="0">
            <a:picLocks noGrp="1"/>
          </p:cNvPicPr>
          <p:nvPr>
            <p:ph type="body" idx="1"/>
          </p:nvPr>
        </p:nvPicPr>
        <p:blipFill rotWithShape="1">
          <a:blip r:embed="rId3">
            <a:alphaModFix/>
          </a:blip>
          <a:srcRect/>
          <a:stretch/>
        </p:blipFill>
        <p:spPr>
          <a:xfrm>
            <a:off x="3611166" y="798513"/>
            <a:ext cx="5123400" cy="3415500"/>
          </a:xfrm>
          <a:prstGeom prst="rect">
            <a:avLst/>
          </a:prstGeom>
          <a:noFill/>
          <a:ln>
            <a:noFill/>
          </a:ln>
        </p:spPr>
      </p:pic>
      <p:sp>
        <p:nvSpPr>
          <p:cNvPr id="2205" name="Google Shape;2205;p207"/>
          <p:cNvSpPr txBox="1">
            <a:spLocks noGrp="1"/>
          </p:cNvSpPr>
          <p:nvPr>
            <p:ph type="ctrTitle"/>
          </p:nvPr>
        </p:nvSpPr>
        <p:spPr>
          <a:xfrm>
            <a:off x="150625" y="1269725"/>
            <a:ext cx="2256600" cy="2582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700"/>
              <a:buFont typeface="Calibri"/>
              <a:buNone/>
            </a:pPr>
            <a:r>
              <a:rPr lang="en"/>
              <a:t>The Power of Knowing Our Destination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208"/>
          <p:cNvSpPr txBox="1">
            <a:spLocks noGrp="1"/>
          </p:cNvSpPr>
          <p:nvPr>
            <p:ph type="title"/>
          </p:nvPr>
        </p:nvSpPr>
        <p:spPr>
          <a:xfrm>
            <a:off x="1323150" y="177725"/>
            <a:ext cx="66114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Summative Assessment Deep Dive</a:t>
            </a:r>
            <a:endParaRPr/>
          </a:p>
        </p:txBody>
      </p:sp>
      <p:sp>
        <p:nvSpPr>
          <p:cNvPr id="2212" name="Google Shape;2212;p208"/>
          <p:cNvSpPr txBox="1">
            <a:spLocks noGrp="1"/>
          </p:cNvSpPr>
          <p:nvPr>
            <p:ph type="body" idx="1"/>
          </p:nvPr>
        </p:nvSpPr>
        <p:spPr>
          <a:xfrm>
            <a:off x="167950" y="865581"/>
            <a:ext cx="5135700" cy="378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2100" b="0" i="0" u="none" strike="noStrike" cap="none">
                <a:solidFill>
                  <a:schemeClr val="dk1"/>
                </a:solidFill>
                <a:latin typeface="Calibri"/>
                <a:ea typeface="Calibri"/>
                <a:cs typeface="Calibri"/>
                <a:sym typeface="Calibri"/>
              </a:rPr>
              <a:t>Directions: </a:t>
            </a:r>
            <a:endParaRPr sz="2100" b="0" i="0" u="none" strike="noStrike" cap="none">
              <a:solidFill>
                <a:schemeClr val="dk1"/>
              </a:solidFill>
              <a:latin typeface="Calibri"/>
              <a:ea typeface="Calibri"/>
              <a:cs typeface="Calibri"/>
              <a:sym typeface="Calibri"/>
            </a:endParaRPr>
          </a:p>
          <a:p>
            <a:pPr marL="406400" marR="0" lvl="0" indent="-361950" algn="l" rtl="0">
              <a:lnSpc>
                <a:spcPct val="100000"/>
              </a:lnSpc>
              <a:spcBef>
                <a:spcPts val="0"/>
              </a:spcBef>
              <a:spcAft>
                <a:spcPts val="0"/>
              </a:spcAft>
              <a:buClr>
                <a:schemeClr val="dk1"/>
              </a:buClr>
              <a:buSzPts val="2100"/>
              <a:buFont typeface="Calibri"/>
              <a:buAutoNum type="arabicPeriod"/>
            </a:pPr>
            <a:r>
              <a:rPr lang="en" sz="2100" b="0" i="0" u="none" strike="noStrike" cap="none">
                <a:solidFill>
                  <a:schemeClr val="dk1"/>
                </a:solidFill>
                <a:latin typeface="Calibri"/>
                <a:ea typeface="Calibri"/>
                <a:cs typeface="Calibri"/>
                <a:sym typeface="Calibri"/>
              </a:rPr>
              <a:t>Open the </a:t>
            </a:r>
            <a:r>
              <a:rPr lang="en" sz="2100" b="0" i="0" u="sng" strike="noStrike" cap="none">
                <a:solidFill>
                  <a:schemeClr val="dk1"/>
                </a:solidFill>
                <a:latin typeface="Calibri"/>
                <a:ea typeface="Calibri"/>
                <a:cs typeface="Calibri"/>
                <a:sym typeface="Calibri"/>
              </a:rPr>
              <a:t>Grade </a:t>
            </a:r>
            <a:r>
              <a:rPr lang="en" sz="2100" u="sng">
                <a:solidFill>
                  <a:schemeClr val="dk1"/>
                </a:solidFill>
                <a:latin typeface="Calibri"/>
                <a:ea typeface="Calibri"/>
                <a:cs typeface="Calibri"/>
                <a:sym typeface="Calibri"/>
              </a:rPr>
              <a:t>7 Module 2 Topic 1 End of Topic Assessment</a:t>
            </a:r>
            <a:endParaRPr sz="2100" b="0" i="0" u="none" strike="noStrike" cap="none">
              <a:solidFill>
                <a:schemeClr val="dk1"/>
              </a:solidFill>
              <a:latin typeface="Calibri"/>
              <a:ea typeface="Calibri"/>
              <a:cs typeface="Calibri"/>
              <a:sym typeface="Calibri"/>
            </a:endParaRPr>
          </a:p>
          <a:p>
            <a:pPr marL="406400" marR="0" lvl="0" indent="-361950" algn="l" rtl="0">
              <a:lnSpc>
                <a:spcPct val="100000"/>
              </a:lnSpc>
              <a:spcBef>
                <a:spcPts val="0"/>
              </a:spcBef>
              <a:spcAft>
                <a:spcPts val="0"/>
              </a:spcAft>
              <a:buClr>
                <a:schemeClr val="dk1"/>
              </a:buClr>
              <a:buSzPts val="2100"/>
              <a:buFont typeface="Calibri"/>
              <a:buAutoNum type="arabicPeriod"/>
            </a:pPr>
            <a:r>
              <a:rPr lang="en" sz="2100" b="0" i="0" u="none" strike="noStrike" cap="none">
                <a:solidFill>
                  <a:schemeClr val="dk1"/>
                </a:solidFill>
                <a:latin typeface="Calibri"/>
                <a:ea typeface="Calibri"/>
                <a:cs typeface="Calibri"/>
                <a:sym typeface="Calibri"/>
              </a:rPr>
              <a:t>Skim the entire assessment</a:t>
            </a:r>
            <a:endParaRPr sz="2100" b="0" i="0" u="none" strike="noStrike" cap="none">
              <a:solidFill>
                <a:schemeClr val="dk1"/>
              </a:solidFill>
              <a:latin typeface="Calibri"/>
              <a:ea typeface="Calibri"/>
              <a:cs typeface="Calibri"/>
              <a:sym typeface="Calibri"/>
            </a:endParaRPr>
          </a:p>
          <a:p>
            <a:pPr marL="406400" marR="0" lvl="0" indent="-361950" algn="l" rtl="0">
              <a:lnSpc>
                <a:spcPct val="100000"/>
              </a:lnSpc>
              <a:spcBef>
                <a:spcPts val="0"/>
              </a:spcBef>
              <a:spcAft>
                <a:spcPts val="0"/>
              </a:spcAft>
              <a:buClr>
                <a:schemeClr val="dk1"/>
              </a:buClr>
              <a:buSzPts val="2100"/>
              <a:buFont typeface="Calibri"/>
              <a:buAutoNum type="arabicPeriod"/>
            </a:pPr>
            <a:r>
              <a:rPr lang="en" sz="2100" b="0" i="0" u="none" strike="noStrike" cap="none">
                <a:solidFill>
                  <a:schemeClr val="dk1"/>
                </a:solidFill>
                <a:latin typeface="Calibri"/>
                <a:ea typeface="Calibri"/>
                <a:cs typeface="Calibri"/>
                <a:sym typeface="Calibri"/>
              </a:rPr>
              <a:t>Prioritize completing these problems: 3, 4, 6, and 8</a:t>
            </a:r>
            <a:r>
              <a:rPr lang="en" sz="2100">
                <a:solidFill>
                  <a:schemeClr val="dk1"/>
                </a:solidFill>
                <a:latin typeface="Calibri"/>
                <a:ea typeface="Calibri"/>
                <a:cs typeface="Calibri"/>
                <a:sym typeface="Calibri"/>
              </a:rPr>
              <a:t>.</a:t>
            </a:r>
            <a:endParaRPr sz="2100" b="0" i="0" u="none" strike="noStrike" cap="none">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1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r>
              <a:rPr lang="en" sz="2100" b="0" i="0" u="none" strike="noStrike" cap="none">
                <a:solidFill>
                  <a:schemeClr val="dk1"/>
                </a:solidFill>
                <a:latin typeface="Calibri"/>
                <a:ea typeface="Calibri"/>
                <a:cs typeface="Calibri"/>
                <a:sym typeface="Calibri"/>
              </a:rPr>
              <a:t>Consider and be ready to share:</a:t>
            </a: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accent2"/>
              </a:buClr>
              <a:buSzPts val="2100"/>
              <a:buFont typeface="Calibri"/>
              <a:buChar char="●"/>
            </a:pPr>
            <a:r>
              <a:rPr lang="en" sz="2100" b="1" i="0" u="none" strike="noStrike" cap="none">
                <a:solidFill>
                  <a:schemeClr val="accent2"/>
                </a:solidFill>
                <a:latin typeface="Calibri"/>
                <a:ea typeface="Calibri"/>
                <a:cs typeface="Calibri"/>
                <a:sym typeface="Calibri"/>
              </a:rPr>
              <a:t>What critical knowledge and skills does this assessment require of students?</a:t>
            </a:r>
            <a:endParaRPr sz="2100" b="0" i="0" u="none" strike="sngStrike" cap="none">
              <a:solidFill>
                <a:schemeClr val="accent2"/>
              </a:solidFill>
              <a:latin typeface="Calibri"/>
              <a:ea typeface="Calibri"/>
              <a:cs typeface="Calibri"/>
              <a:sym typeface="Calibri"/>
            </a:endParaRPr>
          </a:p>
        </p:txBody>
      </p:sp>
      <p:pic>
        <p:nvPicPr>
          <p:cNvPr id="2213" name="Google Shape;2213;p208" descr="Icon: Microphone"/>
          <p:cNvPicPr preferRelativeResize="0"/>
          <p:nvPr/>
        </p:nvPicPr>
        <p:blipFill rotWithShape="1">
          <a:blip r:embed="rId3">
            <a:alphaModFix/>
          </a:blip>
          <a:srcRect/>
          <a:stretch/>
        </p:blipFill>
        <p:spPr>
          <a:xfrm>
            <a:off x="2292062" y="2945894"/>
            <a:ext cx="721800" cy="721800"/>
          </a:xfrm>
          <a:prstGeom prst="rect">
            <a:avLst/>
          </a:prstGeom>
          <a:noFill/>
          <a:ln>
            <a:noFill/>
          </a:ln>
        </p:spPr>
      </p:pic>
      <p:pic>
        <p:nvPicPr>
          <p:cNvPr id="2214" name="Google Shape;2214;p208"/>
          <p:cNvPicPr preferRelativeResize="0"/>
          <p:nvPr/>
        </p:nvPicPr>
        <p:blipFill>
          <a:blip r:embed="rId4">
            <a:alphaModFix/>
          </a:blip>
          <a:stretch>
            <a:fillRect/>
          </a:stretch>
        </p:blipFill>
        <p:spPr>
          <a:xfrm>
            <a:off x="5562475" y="800700"/>
            <a:ext cx="3159970" cy="4119475"/>
          </a:xfrm>
          <a:prstGeom prst="rect">
            <a:avLst/>
          </a:prstGeom>
          <a:noFill/>
          <a:ln w="19050"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AE9D9957-4328-E55C-C292-780ABB3EA387}"/>
              </a:ext>
            </a:extLst>
          </p:cNvPr>
          <p:cNvSpPr txBox="1"/>
          <p:nvPr/>
        </p:nvSpPr>
        <p:spPr>
          <a:xfrm>
            <a:off x="1125775" y="1814226"/>
            <a:ext cx="7226300" cy="2462213"/>
          </a:xfrm>
          <a:prstGeom prst="rect">
            <a:avLst/>
          </a:prstGeom>
          <a:solidFill>
            <a:srgbClr val="FFFF00"/>
          </a:solidFill>
        </p:spPr>
        <p:txBody>
          <a:bodyPr wrap="square" rtlCol="0">
            <a:spAutoFit/>
          </a:bodyPr>
          <a:lstStyle/>
          <a:p>
            <a:pPr lvl="0"/>
            <a:r>
              <a:rPr lang="en-US" b="1" u="sng">
                <a:solidFill>
                  <a:schemeClr val="dk1"/>
                </a:solidFill>
                <a:latin typeface="Calibri"/>
                <a:ea typeface="Calibri"/>
                <a:cs typeface="Calibri"/>
                <a:sym typeface="Calibri"/>
              </a:rPr>
              <a:t>Exit Ticket #2 </a:t>
            </a:r>
            <a:endParaRPr lang="en-US">
              <a:solidFill>
                <a:schemeClr val="dk1"/>
              </a:solidFill>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lvl="0">
              <a:buClr>
                <a:schemeClr val="dk1"/>
              </a:buClr>
              <a:buSzPts val="800"/>
            </a:pPr>
            <a:r>
              <a:rPr lang="en-US">
                <a:solidFill>
                  <a:schemeClr val="dk1"/>
                </a:solidFill>
                <a:highlight>
                  <a:srgbClr val="00FF00"/>
                </a:highlight>
                <a:latin typeface="Calibri"/>
                <a:ea typeface="Calibri"/>
                <a:cs typeface="Calibri"/>
                <a:sym typeface="Calibri"/>
              </a:rPr>
              <a:t>What is the ultimate goal of understanding how to use assessments effectively? ​​</a:t>
            </a:r>
          </a:p>
          <a:p>
            <a:pPr marL="673100" lvl="0" indent="-247650">
              <a:buClr>
                <a:schemeClr val="dk1"/>
              </a:buClr>
              <a:buSzPts val="1300"/>
              <a:buFont typeface="Calibri"/>
              <a:buAutoNum type="alphaUcPeriod"/>
            </a:pPr>
            <a:endParaRPr lang="en-US">
              <a:solidFill>
                <a:schemeClr val="dk1"/>
              </a:solidFill>
              <a:highlight>
                <a:srgbClr val="00FF00"/>
              </a:highlight>
              <a:latin typeface="Calibri"/>
              <a:ea typeface="Calibri"/>
              <a:cs typeface="Calibri"/>
              <a:sym typeface="Calibri"/>
            </a:endParaRPr>
          </a:p>
          <a:p>
            <a:pPr marL="425450" lvl="0">
              <a:buClr>
                <a:schemeClr val="dk1"/>
              </a:buClr>
              <a:buSzPts val="1300"/>
            </a:pPr>
            <a:r>
              <a:rPr lang="en-US">
                <a:solidFill>
                  <a:schemeClr val="dk1"/>
                </a:solidFill>
                <a:highlight>
                  <a:srgbClr val="00FF00"/>
                </a:highlight>
                <a:latin typeface="Calibri"/>
                <a:ea typeface="Calibri"/>
                <a:cs typeface="Calibri"/>
                <a:sym typeface="Calibri"/>
              </a:rPr>
              <a:t>C) 	Prepare students to master the TEKS for their grade level​​</a:t>
            </a: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p:txBody>
      </p:sp>
      <p:pic>
        <p:nvPicPr>
          <p:cNvPr id="3" name="Picture 2">
            <a:extLst>
              <a:ext uri="{FF2B5EF4-FFF2-40B4-BE49-F238E27FC236}">
                <a16:creationId xmlns:a16="http://schemas.microsoft.com/office/drawing/2014/main" id="{2B0A8061-3B43-9324-1A5B-3055C285BF39}"/>
              </a:ext>
            </a:extLst>
          </p:cNvPr>
          <p:cNvPicPr>
            <a:picLocks noChangeAspect="1"/>
          </p:cNvPicPr>
          <p:nvPr/>
        </p:nvPicPr>
        <p:blipFill>
          <a:blip r:embed="rId5"/>
          <a:stretch>
            <a:fillRect/>
          </a:stretch>
        </p:blipFill>
        <p:spPr>
          <a:xfrm>
            <a:off x="7455605" y="86075"/>
            <a:ext cx="1491395" cy="823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209"/>
          <p:cNvSpPr txBox="1">
            <a:spLocks noGrp="1"/>
          </p:cNvSpPr>
          <p:nvPr>
            <p:ph type="title"/>
          </p:nvPr>
        </p:nvSpPr>
        <p:spPr>
          <a:xfrm>
            <a:off x="1212725" y="196150"/>
            <a:ext cx="57096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Formative Assessment Deep Dive 1</a:t>
            </a:r>
            <a:endParaRPr/>
          </a:p>
        </p:txBody>
      </p:sp>
      <p:sp>
        <p:nvSpPr>
          <p:cNvPr id="2221" name="Google Shape;2221;p209"/>
          <p:cNvSpPr txBox="1">
            <a:spLocks noGrp="1"/>
          </p:cNvSpPr>
          <p:nvPr>
            <p:ph type="body" idx="1"/>
          </p:nvPr>
        </p:nvSpPr>
        <p:spPr>
          <a:xfrm>
            <a:off x="149856" y="843608"/>
            <a:ext cx="5383200" cy="398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700" b="0" i="0" u="none" strike="noStrike" cap="none">
                <a:solidFill>
                  <a:schemeClr val="dk1"/>
                </a:solidFill>
                <a:latin typeface="Calibri"/>
                <a:ea typeface="Calibri"/>
                <a:cs typeface="Calibri"/>
                <a:sym typeface="Calibri"/>
              </a:rPr>
              <a:t>Directions: </a:t>
            </a:r>
            <a:endParaRPr sz="1700" b="0" i="0" u="none" strike="noStrike" cap="none">
              <a:solidFill>
                <a:schemeClr val="dk1"/>
              </a:solidFill>
              <a:latin typeface="Calibri"/>
              <a:ea typeface="Calibri"/>
              <a:cs typeface="Calibri"/>
              <a:sym typeface="Calibri"/>
            </a:endParaRPr>
          </a:p>
          <a:p>
            <a:pPr marL="342900" marR="0" lvl="0" indent="-273050" algn="l" rtl="0">
              <a:lnSpc>
                <a:spcPct val="100000"/>
              </a:lnSpc>
              <a:spcBef>
                <a:spcPts val="0"/>
              </a:spcBef>
              <a:spcAft>
                <a:spcPts val="0"/>
              </a:spcAft>
              <a:buClr>
                <a:schemeClr val="dk1"/>
              </a:buClr>
              <a:buSzPts val="1700"/>
              <a:buFont typeface="Calibri"/>
              <a:buAutoNum type="arabicPeriod"/>
            </a:pPr>
            <a:r>
              <a:rPr lang="en" sz="1700" b="0" i="0" u="none" strike="noStrike" cap="none">
                <a:solidFill>
                  <a:schemeClr val="dk1"/>
                </a:solidFill>
                <a:latin typeface="Calibri"/>
                <a:ea typeface="Calibri"/>
                <a:cs typeface="Calibri"/>
                <a:sym typeface="Calibri"/>
              </a:rPr>
              <a:t>Open </a:t>
            </a:r>
            <a:r>
              <a:rPr lang="en" sz="1700" u="sng">
                <a:solidFill>
                  <a:schemeClr val="dk1"/>
                </a:solidFill>
                <a:latin typeface="Calibri"/>
                <a:ea typeface="Calibri"/>
                <a:cs typeface="Calibri"/>
                <a:sym typeface="Calibri"/>
              </a:rPr>
              <a:t>Grade 7 Module 2 Topic 1 Lesson 4 Talk the Talk</a:t>
            </a:r>
            <a:endParaRPr sz="1700" b="0" i="0" u="sng" strike="noStrike" cap="none">
              <a:solidFill>
                <a:schemeClr val="dk1"/>
              </a:solidFill>
              <a:latin typeface="Calibri"/>
              <a:ea typeface="Calibri"/>
              <a:cs typeface="Calibri"/>
              <a:sym typeface="Calibri"/>
            </a:endParaRPr>
          </a:p>
          <a:p>
            <a:pPr marL="342900" marR="0" lvl="0" indent="-273050" algn="l" rtl="0">
              <a:lnSpc>
                <a:spcPct val="100000"/>
              </a:lnSpc>
              <a:spcBef>
                <a:spcPts val="0"/>
              </a:spcBef>
              <a:spcAft>
                <a:spcPts val="0"/>
              </a:spcAft>
              <a:buClr>
                <a:schemeClr val="dk1"/>
              </a:buClr>
              <a:buSzPts val="1700"/>
              <a:buFont typeface="Calibri"/>
              <a:buAutoNum type="arabicPeriod"/>
            </a:pPr>
            <a:r>
              <a:rPr lang="en" sz="1700" b="0" i="0" u="none" strike="noStrike" cap="none">
                <a:solidFill>
                  <a:schemeClr val="dk1"/>
                </a:solidFill>
                <a:latin typeface="Calibri"/>
                <a:ea typeface="Calibri"/>
                <a:cs typeface="Calibri"/>
                <a:sym typeface="Calibri"/>
              </a:rPr>
              <a:t>Skim the entire formative assessment</a:t>
            </a:r>
            <a:endParaRPr sz="1700" b="0" i="0" u="none" strike="noStrike" cap="none">
              <a:solidFill>
                <a:schemeClr val="dk1"/>
              </a:solidFill>
              <a:latin typeface="Calibri"/>
              <a:ea typeface="Calibri"/>
              <a:cs typeface="Calibri"/>
              <a:sym typeface="Calibri"/>
            </a:endParaRPr>
          </a:p>
          <a:p>
            <a:pPr marL="342900" marR="0" lvl="0" indent="-273050" algn="l" rtl="0">
              <a:lnSpc>
                <a:spcPct val="100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Complete problems 1 and 2.</a:t>
            </a:r>
            <a:endParaRPr sz="1700" b="0" i="0" u="none" strike="noStrike" cap="none">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17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17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700" b="0" i="0" u="none" strike="noStrike" cap="none">
                <a:solidFill>
                  <a:schemeClr val="dk1"/>
                </a:solidFill>
                <a:latin typeface="Calibri"/>
                <a:ea typeface="Calibri"/>
                <a:cs typeface="Calibri"/>
                <a:sym typeface="Calibri"/>
              </a:rPr>
              <a:t>Consider and be ready to share: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accent2"/>
              </a:buClr>
              <a:buSzPts val="1700"/>
              <a:buFont typeface="Calibri"/>
              <a:buChar char="●"/>
            </a:pPr>
            <a:r>
              <a:rPr lang="en" sz="1700" b="1" i="0" u="none" strike="noStrike" cap="none">
                <a:solidFill>
                  <a:schemeClr val="accent2"/>
                </a:solidFill>
                <a:latin typeface="Calibri"/>
                <a:ea typeface="Calibri"/>
                <a:cs typeface="Calibri"/>
                <a:sym typeface="Calibri"/>
              </a:rPr>
              <a:t>How is this formative assessment connected to the summative assessment you examined?​</a:t>
            </a:r>
            <a:endParaRPr sz="1700" b="1" i="0" u="none" strike="noStrike" cap="none">
              <a:solidFill>
                <a:schemeClr val="accent2"/>
              </a:solidFill>
              <a:latin typeface="Calibri"/>
              <a:ea typeface="Calibri"/>
              <a:cs typeface="Calibri"/>
              <a:sym typeface="Calibri"/>
            </a:endParaRPr>
          </a:p>
          <a:p>
            <a:pPr marL="457200" marR="0" lvl="0" indent="-336550" algn="l" rtl="0">
              <a:lnSpc>
                <a:spcPct val="100000"/>
              </a:lnSpc>
              <a:spcBef>
                <a:spcPts val="0"/>
              </a:spcBef>
              <a:spcAft>
                <a:spcPts val="0"/>
              </a:spcAft>
              <a:buClr>
                <a:schemeClr val="accent2"/>
              </a:buClr>
              <a:buSzPts val="1700"/>
              <a:buFont typeface="Calibri"/>
              <a:buChar char="●"/>
            </a:pPr>
            <a:r>
              <a:rPr lang="en" sz="1700" b="1" i="0" u="none" strike="noStrike" cap="none">
                <a:solidFill>
                  <a:schemeClr val="accent2"/>
                </a:solidFill>
                <a:latin typeface="Calibri"/>
                <a:ea typeface="Calibri"/>
                <a:cs typeface="Calibri"/>
                <a:sym typeface="Calibri"/>
              </a:rPr>
              <a:t>What data are </a:t>
            </a:r>
            <a:r>
              <a:rPr lang="en" sz="1700" b="1">
                <a:solidFill>
                  <a:schemeClr val="accent2"/>
                </a:solidFill>
                <a:latin typeface="Calibri"/>
                <a:ea typeface="Calibri"/>
                <a:cs typeface="Calibri"/>
                <a:sym typeface="Calibri"/>
              </a:rPr>
              <a:t>teachers</a:t>
            </a:r>
            <a:r>
              <a:rPr lang="en" sz="1700" b="1" i="0" u="none" strike="noStrike" cap="none">
                <a:solidFill>
                  <a:schemeClr val="accent2"/>
                </a:solidFill>
                <a:latin typeface="Calibri"/>
                <a:ea typeface="Calibri"/>
                <a:cs typeface="Calibri"/>
                <a:sym typeface="Calibri"/>
              </a:rPr>
              <a:t> able to </a:t>
            </a:r>
            <a:r>
              <a:rPr lang="en" sz="1700" b="1">
                <a:solidFill>
                  <a:schemeClr val="accent2"/>
                </a:solidFill>
                <a:latin typeface="Calibri"/>
                <a:ea typeface="Calibri"/>
                <a:cs typeface="Calibri"/>
                <a:sym typeface="Calibri"/>
              </a:rPr>
              <a:t>collect</a:t>
            </a:r>
            <a:r>
              <a:rPr lang="en" sz="1700" b="1" i="0" u="none" strike="noStrike" cap="none">
                <a:solidFill>
                  <a:schemeClr val="accent2"/>
                </a:solidFill>
                <a:latin typeface="Calibri"/>
                <a:ea typeface="Calibri"/>
                <a:cs typeface="Calibri"/>
                <a:sym typeface="Calibri"/>
              </a:rPr>
              <a:t> from this formative assessment that will help t</a:t>
            </a:r>
            <a:r>
              <a:rPr lang="en" sz="1700" b="1">
                <a:solidFill>
                  <a:schemeClr val="accent2"/>
                </a:solidFill>
                <a:latin typeface="Calibri"/>
                <a:ea typeface="Calibri"/>
                <a:cs typeface="Calibri"/>
                <a:sym typeface="Calibri"/>
              </a:rPr>
              <a:t>hem</a:t>
            </a:r>
            <a:r>
              <a:rPr lang="en" sz="1700" b="1" i="0" u="none" strike="noStrike" cap="none">
                <a:solidFill>
                  <a:schemeClr val="accent2"/>
                </a:solidFill>
                <a:latin typeface="Calibri"/>
                <a:ea typeface="Calibri"/>
                <a:cs typeface="Calibri"/>
                <a:sym typeface="Calibri"/>
              </a:rPr>
              <a:t> better support all students to make progress towards proficiency with the standards and objectives of the </a:t>
            </a:r>
            <a:r>
              <a:rPr lang="en" sz="1700" b="1">
                <a:solidFill>
                  <a:schemeClr val="accent2"/>
                </a:solidFill>
                <a:latin typeface="Calibri"/>
                <a:ea typeface="Calibri"/>
                <a:cs typeface="Calibri"/>
                <a:sym typeface="Calibri"/>
              </a:rPr>
              <a:t>topic</a:t>
            </a:r>
            <a:r>
              <a:rPr lang="en" sz="1700" b="1" i="0" u="none" strike="noStrike" cap="none">
                <a:solidFill>
                  <a:schemeClr val="accent2"/>
                </a:solidFill>
                <a:latin typeface="Calibri"/>
                <a:ea typeface="Calibri"/>
                <a:cs typeface="Calibri"/>
                <a:sym typeface="Calibri"/>
              </a:rPr>
              <a:t>?</a:t>
            </a:r>
            <a:endParaRPr sz="1700" b="1" i="0" u="none" strike="noStrike" cap="none">
              <a:solidFill>
                <a:schemeClr val="accent2"/>
              </a:solidFill>
              <a:latin typeface="Calibri"/>
              <a:ea typeface="Calibri"/>
              <a:cs typeface="Calibri"/>
              <a:sym typeface="Calibri"/>
            </a:endParaRPr>
          </a:p>
        </p:txBody>
      </p:sp>
      <p:pic>
        <p:nvPicPr>
          <p:cNvPr id="2222" name="Google Shape;2222;p209" descr="Icon: Microphone"/>
          <p:cNvPicPr preferRelativeResize="0"/>
          <p:nvPr/>
        </p:nvPicPr>
        <p:blipFill rotWithShape="1">
          <a:blip r:embed="rId3">
            <a:alphaModFix/>
          </a:blip>
          <a:srcRect/>
          <a:stretch/>
        </p:blipFill>
        <p:spPr>
          <a:xfrm>
            <a:off x="2514104" y="2278863"/>
            <a:ext cx="485981" cy="485981"/>
          </a:xfrm>
          <a:prstGeom prst="rect">
            <a:avLst/>
          </a:prstGeom>
          <a:noFill/>
          <a:ln>
            <a:noFill/>
          </a:ln>
        </p:spPr>
      </p:pic>
      <p:pic>
        <p:nvPicPr>
          <p:cNvPr id="2223" name="Google Shape;2223;p209"/>
          <p:cNvPicPr preferRelativeResize="0"/>
          <p:nvPr/>
        </p:nvPicPr>
        <p:blipFill rotWithShape="1">
          <a:blip r:embed="rId4">
            <a:alphaModFix/>
          </a:blip>
          <a:srcRect l="6950" b="29133"/>
          <a:stretch/>
        </p:blipFill>
        <p:spPr>
          <a:xfrm>
            <a:off x="5533050" y="1091913"/>
            <a:ext cx="3400699" cy="34855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210"/>
          <p:cNvSpPr txBox="1">
            <a:spLocks noGrp="1"/>
          </p:cNvSpPr>
          <p:nvPr>
            <p:ph type="title"/>
          </p:nvPr>
        </p:nvSpPr>
        <p:spPr>
          <a:xfrm>
            <a:off x="1350725" y="242236"/>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Unpacking Connections Video</a:t>
            </a:r>
            <a:endParaRPr/>
          </a:p>
        </p:txBody>
      </p:sp>
      <p:pic>
        <p:nvPicPr>
          <p:cNvPr id="2230" name="Google Shape;2230;p210" title="Secondary Assessments video.mp4">
            <a:hlinkClick r:id="rId3"/>
          </p:cNvPr>
          <p:cNvPicPr preferRelativeResize="0"/>
          <p:nvPr/>
        </p:nvPicPr>
        <p:blipFill>
          <a:blip r:embed="rId4">
            <a:alphaModFix/>
          </a:blip>
          <a:stretch>
            <a:fillRect/>
          </a:stretch>
        </p:blipFill>
        <p:spPr>
          <a:xfrm>
            <a:off x="967575" y="936136"/>
            <a:ext cx="7208827" cy="40549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0"/>
                                        </p:tgtEl>
                                        <p:attrNameLst>
                                          <p:attrName>style.visibility</p:attrName>
                                        </p:attrNameLst>
                                      </p:cBhvr>
                                      <p:to>
                                        <p:strVal val="visible"/>
                                      </p:to>
                                    </p:set>
                                    <p:animEffect transition="in" filter="fade">
                                      <p:cBhvr>
                                        <p:cTn id="7" dur="1000"/>
                                        <p:tgtEl>
                                          <p:spTgt spid="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211"/>
          <p:cNvSpPr txBox="1">
            <a:spLocks noGrp="1"/>
          </p:cNvSpPr>
          <p:nvPr>
            <p:ph type="title"/>
          </p:nvPr>
        </p:nvSpPr>
        <p:spPr>
          <a:xfrm>
            <a:off x="1369150" y="113325"/>
            <a:ext cx="59214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Formative Assessment Deep Dive 2</a:t>
            </a:r>
            <a:endParaRPr/>
          </a:p>
        </p:txBody>
      </p:sp>
      <p:sp>
        <p:nvSpPr>
          <p:cNvPr id="2237" name="Google Shape;2237;p211"/>
          <p:cNvSpPr txBox="1">
            <a:spLocks noGrp="1"/>
          </p:cNvSpPr>
          <p:nvPr>
            <p:ph type="body" idx="1"/>
          </p:nvPr>
        </p:nvSpPr>
        <p:spPr>
          <a:xfrm>
            <a:off x="179525" y="845950"/>
            <a:ext cx="4949100" cy="398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700" b="0" i="0" u="none" strike="noStrike" cap="none">
                <a:solidFill>
                  <a:schemeClr val="dk1"/>
                </a:solidFill>
                <a:latin typeface="Calibri"/>
                <a:ea typeface="Calibri"/>
                <a:cs typeface="Calibri"/>
                <a:sym typeface="Calibri"/>
              </a:rPr>
              <a:t>Directions: </a:t>
            </a:r>
            <a:endParaRPr sz="1700" b="0" i="0" u="none" strike="noStrike" cap="none">
              <a:solidFill>
                <a:schemeClr val="dk1"/>
              </a:solidFill>
              <a:latin typeface="Calibri"/>
              <a:ea typeface="Calibri"/>
              <a:cs typeface="Calibri"/>
              <a:sym typeface="Calibri"/>
            </a:endParaRPr>
          </a:p>
          <a:p>
            <a:pPr marL="406400" marR="0" lvl="0" indent="-336550" algn="l" rtl="0">
              <a:lnSpc>
                <a:spcPct val="100000"/>
              </a:lnSpc>
              <a:spcBef>
                <a:spcPts val="0"/>
              </a:spcBef>
              <a:spcAft>
                <a:spcPts val="0"/>
              </a:spcAft>
              <a:buClr>
                <a:schemeClr val="dk1"/>
              </a:buClr>
              <a:buSzPts val="1700"/>
              <a:buFont typeface="Calibri"/>
              <a:buAutoNum type="arabicPeriod"/>
            </a:pPr>
            <a:r>
              <a:rPr lang="en" sz="1700" b="0" i="0" u="none" strike="noStrike" cap="none">
                <a:solidFill>
                  <a:schemeClr val="dk1"/>
                </a:solidFill>
                <a:latin typeface="Calibri"/>
                <a:ea typeface="Calibri"/>
                <a:cs typeface="Calibri"/>
                <a:sym typeface="Calibri"/>
              </a:rPr>
              <a:t>Open the </a:t>
            </a:r>
            <a:r>
              <a:rPr lang="en" sz="1700" u="sng">
                <a:solidFill>
                  <a:schemeClr val="dk1"/>
                </a:solidFill>
                <a:latin typeface="Calibri"/>
                <a:ea typeface="Calibri"/>
                <a:cs typeface="Calibri"/>
                <a:sym typeface="Calibri"/>
              </a:rPr>
              <a:t>Grade 7 Module 2 Topic 1 Lesson 3 Activity 3.1 Sales Tax</a:t>
            </a:r>
            <a:endParaRPr sz="1700" b="0" i="0" u="sng" strike="noStrike" cap="none">
              <a:solidFill>
                <a:schemeClr val="dk1"/>
              </a:solidFill>
              <a:latin typeface="Calibri"/>
              <a:ea typeface="Calibri"/>
              <a:cs typeface="Calibri"/>
              <a:sym typeface="Calibri"/>
            </a:endParaRPr>
          </a:p>
          <a:p>
            <a:pPr marL="406400" marR="0" lvl="0" indent="-336550" algn="l" rtl="0">
              <a:lnSpc>
                <a:spcPct val="100000"/>
              </a:lnSpc>
              <a:spcBef>
                <a:spcPts val="0"/>
              </a:spcBef>
              <a:spcAft>
                <a:spcPts val="0"/>
              </a:spcAft>
              <a:buClr>
                <a:schemeClr val="dk1"/>
              </a:buClr>
              <a:buSzPts val="1700"/>
              <a:buFont typeface="Calibri"/>
              <a:buAutoNum type="arabicPeriod"/>
            </a:pPr>
            <a:r>
              <a:rPr lang="en" sz="1700" b="0" i="0" u="none" strike="noStrike" cap="none">
                <a:solidFill>
                  <a:schemeClr val="dk1"/>
                </a:solidFill>
                <a:latin typeface="Calibri"/>
                <a:ea typeface="Calibri"/>
                <a:cs typeface="Calibri"/>
                <a:sym typeface="Calibri"/>
              </a:rPr>
              <a:t>Skim the entire formative assessment</a:t>
            </a:r>
            <a:endParaRPr sz="1700" b="0" i="0" u="none" strike="noStrike" cap="none">
              <a:solidFill>
                <a:schemeClr val="dk1"/>
              </a:solidFill>
              <a:latin typeface="Calibri"/>
              <a:ea typeface="Calibri"/>
              <a:cs typeface="Calibri"/>
              <a:sym typeface="Calibri"/>
            </a:endParaRPr>
          </a:p>
          <a:p>
            <a:pPr marL="406400" marR="0" lvl="0" indent="-336550" algn="l" rtl="0">
              <a:lnSpc>
                <a:spcPct val="100000"/>
              </a:lnSpc>
              <a:spcBef>
                <a:spcPts val="0"/>
              </a:spcBef>
              <a:spcAft>
                <a:spcPts val="0"/>
              </a:spcAft>
              <a:buClr>
                <a:schemeClr val="dk1"/>
              </a:buClr>
              <a:buSzPts val="1700"/>
              <a:buFont typeface="Calibri"/>
              <a:buAutoNum type="arabicPeriod"/>
            </a:pPr>
            <a:r>
              <a:rPr lang="en" sz="1700" b="0" i="0" u="none" strike="noStrike" cap="none">
                <a:solidFill>
                  <a:schemeClr val="dk1"/>
                </a:solidFill>
                <a:latin typeface="Calibri"/>
                <a:ea typeface="Calibri"/>
                <a:cs typeface="Calibri"/>
                <a:sym typeface="Calibri"/>
              </a:rPr>
              <a:t>Complete the </a:t>
            </a:r>
            <a:r>
              <a:rPr lang="en" sz="1700">
                <a:solidFill>
                  <a:schemeClr val="dk1"/>
                </a:solidFill>
                <a:latin typeface="Calibri"/>
                <a:ea typeface="Calibri"/>
                <a:cs typeface="Calibri"/>
                <a:sym typeface="Calibri"/>
              </a:rPr>
              <a:t>activity prioritizing Problem 3a and b</a:t>
            </a:r>
            <a:endParaRPr sz="1700" b="0" i="0" u="none" strike="noStrike" cap="none">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700" b="0" i="0" u="none" strike="noStrike" cap="none">
                <a:solidFill>
                  <a:schemeClr val="dk1"/>
                </a:solidFill>
                <a:latin typeface="Calibri"/>
                <a:ea typeface="Calibri"/>
                <a:cs typeface="Calibri"/>
                <a:sym typeface="Calibri"/>
              </a:rPr>
              <a:t>Consider and be ready to share: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accent2"/>
              </a:buClr>
              <a:buSzPts val="1700"/>
              <a:buFont typeface="Calibri"/>
              <a:buChar char="●"/>
            </a:pPr>
            <a:r>
              <a:rPr lang="en" sz="1700" b="1" i="0" u="none" strike="noStrike" cap="none">
                <a:solidFill>
                  <a:schemeClr val="accent2"/>
                </a:solidFill>
                <a:latin typeface="Calibri"/>
                <a:ea typeface="Calibri"/>
                <a:cs typeface="Calibri"/>
                <a:sym typeface="Calibri"/>
              </a:rPr>
              <a:t>How is this formative assessment connected to the summative assessment you examined?​</a:t>
            </a:r>
            <a:endParaRPr sz="1700" b="1" i="0" u="none" strike="noStrike" cap="none">
              <a:solidFill>
                <a:schemeClr val="accent2"/>
              </a:solidFill>
              <a:latin typeface="Calibri"/>
              <a:ea typeface="Calibri"/>
              <a:cs typeface="Calibri"/>
              <a:sym typeface="Calibri"/>
            </a:endParaRPr>
          </a:p>
          <a:p>
            <a:pPr marL="457200" marR="0" lvl="0" indent="-336550" algn="l" rtl="0">
              <a:lnSpc>
                <a:spcPct val="100000"/>
              </a:lnSpc>
              <a:spcBef>
                <a:spcPts val="0"/>
              </a:spcBef>
              <a:spcAft>
                <a:spcPts val="0"/>
              </a:spcAft>
              <a:buClr>
                <a:schemeClr val="accent2"/>
              </a:buClr>
              <a:buSzPts val="1700"/>
              <a:buFont typeface="Calibri"/>
              <a:buChar char="●"/>
            </a:pPr>
            <a:r>
              <a:rPr lang="en" sz="1700" b="1" i="0" u="none" strike="noStrike" cap="none">
                <a:solidFill>
                  <a:schemeClr val="accent2"/>
                </a:solidFill>
                <a:latin typeface="Calibri"/>
                <a:ea typeface="Calibri"/>
                <a:cs typeface="Calibri"/>
                <a:sym typeface="Calibri"/>
              </a:rPr>
              <a:t>What data are </a:t>
            </a:r>
            <a:r>
              <a:rPr lang="en" sz="1700" b="1">
                <a:solidFill>
                  <a:schemeClr val="accent2"/>
                </a:solidFill>
                <a:latin typeface="Calibri"/>
                <a:ea typeface="Calibri"/>
                <a:cs typeface="Calibri"/>
                <a:sym typeface="Calibri"/>
              </a:rPr>
              <a:t>teachers</a:t>
            </a:r>
            <a:r>
              <a:rPr lang="en" sz="1700" b="1" i="0" u="none" strike="noStrike" cap="none">
                <a:solidFill>
                  <a:schemeClr val="accent2"/>
                </a:solidFill>
                <a:latin typeface="Calibri"/>
                <a:ea typeface="Calibri"/>
                <a:cs typeface="Calibri"/>
                <a:sym typeface="Calibri"/>
              </a:rPr>
              <a:t> able to </a:t>
            </a:r>
            <a:r>
              <a:rPr lang="en" sz="1700" b="1">
                <a:solidFill>
                  <a:schemeClr val="accent2"/>
                </a:solidFill>
                <a:latin typeface="Calibri"/>
                <a:ea typeface="Calibri"/>
                <a:cs typeface="Calibri"/>
                <a:sym typeface="Calibri"/>
              </a:rPr>
              <a:t>collect</a:t>
            </a:r>
            <a:r>
              <a:rPr lang="en" sz="1700" b="1" i="0" u="none" strike="noStrike" cap="none">
                <a:solidFill>
                  <a:schemeClr val="accent2"/>
                </a:solidFill>
                <a:latin typeface="Calibri"/>
                <a:ea typeface="Calibri"/>
                <a:cs typeface="Calibri"/>
                <a:sym typeface="Calibri"/>
              </a:rPr>
              <a:t> from this formative assessment that will help </a:t>
            </a:r>
            <a:r>
              <a:rPr lang="en" sz="1700" b="1">
                <a:solidFill>
                  <a:schemeClr val="accent2"/>
                </a:solidFill>
                <a:latin typeface="Calibri"/>
                <a:ea typeface="Calibri"/>
                <a:cs typeface="Calibri"/>
                <a:sym typeface="Calibri"/>
              </a:rPr>
              <a:t>them</a:t>
            </a:r>
            <a:r>
              <a:rPr lang="en" sz="1700" b="1" i="0" u="none" strike="noStrike" cap="none">
                <a:solidFill>
                  <a:schemeClr val="accent2"/>
                </a:solidFill>
                <a:latin typeface="Calibri"/>
                <a:ea typeface="Calibri"/>
                <a:cs typeface="Calibri"/>
                <a:sym typeface="Calibri"/>
              </a:rPr>
              <a:t> better support all students to make progress towards proficiency with the standards and objectives of the module?</a:t>
            </a:r>
            <a:endParaRPr sz="1700" b="1" i="0" u="none" strike="noStrike" cap="none">
              <a:solidFill>
                <a:schemeClr val="accent2"/>
              </a:solidFill>
              <a:latin typeface="Calibri"/>
              <a:ea typeface="Calibri"/>
              <a:cs typeface="Calibri"/>
              <a:sym typeface="Calibri"/>
            </a:endParaRPr>
          </a:p>
        </p:txBody>
      </p:sp>
      <p:pic>
        <p:nvPicPr>
          <p:cNvPr id="2238" name="Google Shape;2238;p211" descr="Icon: Microphone"/>
          <p:cNvPicPr preferRelativeResize="0"/>
          <p:nvPr/>
        </p:nvPicPr>
        <p:blipFill rotWithShape="1">
          <a:blip r:embed="rId3">
            <a:alphaModFix/>
          </a:blip>
          <a:srcRect/>
          <a:stretch/>
        </p:blipFill>
        <p:spPr>
          <a:xfrm>
            <a:off x="2573135" y="2210538"/>
            <a:ext cx="485981" cy="485981"/>
          </a:xfrm>
          <a:prstGeom prst="rect">
            <a:avLst/>
          </a:prstGeom>
          <a:noFill/>
          <a:ln>
            <a:noFill/>
          </a:ln>
        </p:spPr>
      </p:pic>
      <p:pic>
        <p:nvPicPr>
          <p:cNvPr id="2239" name="Google Shape;2239;p211"/>
          <p:cNvPicPr preferRelativeResize="0"/>
          <p:nvPr/>
        </p:nvPicPr>
        <p:blipFill rotWithShape="1">
          <a:blip r:embed="rId4">
            <a:alphaModFix/>
          </a:blip>
          <a:srcRect r="18916"/>
          <a:stretch/>
        </p:blipFill>
        <p:spPr>
          <a:xfrm>
            <a:off x="5179450" y="654825"/>
            <a:ext cx="2822524" cy="4001550"/>
          </a:xfrm>
          <a:prstGeom prst="rect">
            <a:avLst/>
          </a:prstGeom>
          <a:noFill/>
          <a:ln w="19050" cap="flat" cmpd="sng">
            <a:solidFill>
              <a:schemeClr val="dk2"/>
            </a:solidFill>
            <a:prstDash val="solid"/>
            <a:round/>
            <a:headEnd type="none" w="sm" len="sm"/>
            <a:tailEnd type="none" w="sm" len="sm"/>
          </a:ln>
        </p:spPr>
      </p:pic>
      <p:pic>
        <p:nvPicPr>
          <p:cNvPr id="2240" name="Google Shape;2240;p211"/>
          <p:cNvPicPr preferRelativeResize="0"/>
          <p:nvPr/>
        </p:nvPicPr>
        <p:blipFill>
          <a:blip r:embed="rId5">
            <a:alphaModFix/>
          </a:blip>
          <a:stretch>
            <a:fillRect/>
          </a:stretch>
        </p:blipFill>
        <p:spPr>
          <a:xfrm>
            <a:off x="6152625" y="1507659"/>
            <a:ext cx="2822525" cy="3513642"/>
          </a:xfrm>
          <a:prstGeom prst="rect">
            <a:avLst/>
          </a:prstGeom>
          <a:noFill/>
          <a:ln w="19050" cap="flat" cmpd="sng">
            <a:solidFill>
              <a:schemeClr val="dk2"/>
            </a:solidFill>
            <a:prstDash val="solid"/>
            <a:round/>
            <a:headEnd type="none" w="sm" len="sm"/>
            <a:tailEnd type="none" w="sm" len="sm"/>
          </a:ln>
        </p:spPr>
      </p:pic>
      <p:sp>
        <p:nvSpPr>
          <p:cNvPr id="2241" name="Google Shape;2241;p211"/>
          <p:cNvSpPr/>
          <p:nvPr/>
        </p:nvSpPr>
        <p:spPr>
          <a:xfrm>
            <a:off x="6760450" y="3583400"/>
            <a:ext cx="2116500" cy="13599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185"/>
          <p:cNvSpPr txBox="1">
            <a:spLocks noGrp="1"/>
          </p:cNvSpPr>
          <p:nvPr>
            <p:ph type="title"/>
          </p:nvPr>
        </p:nvSpPr>
        <p:spPr>
          <a:xfrm>
            <a:off x="1342800" y="213695"/>
            <a:ext cx="6458400" cy="49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2200"/>
              <a:buFont typeface="Calibri"/>
              <a:buNone/>
            </a:pPr>
            <a:r>
              <a:rPr lang="en"/>
              <a:t>Norms for our Session</a:t>
            </a:r>
            <a:endParaRPr/>
          </a:p>
        </p:txBody>
      </p:sp>
      <p:sp>
        <p:nvSpPr>
          <p:cNvPr id="1950" name="Google Shape;1950;p185"/>
          <p:cNvSpPr txBox="1">
            <a:spLocks noGrp="1"/>
          </p:cNvSpPr>
          <p:nvPr>
            <p:ph type="body" idx="5"/>
          </p:nvPr>
        </p:nvSpPr>
        <p:spPr>
          <a:xfrm>
            <a:off x="317389" y="1064687"/>
            <a:ext cx="1919100" cy="586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800"/>
              </a:spcBef>
              <a:spcAft>
                <a:spcPts val="0"/>
              </a:spcAft>
              <a:buSzPts val="1700"/>
              <a:buNone/>
            </a:pPr>
            <a:r>
              <a:rPr lang="en" sz="1700"/>
              <a:t>Engagement</a:t>
            </a:r>
            <a:endParaRPr sz="1700"/>
          </a:p>
        </p:txBody>
      </p:sp>
      <p:pic>
        <p:nvPicPr>
          <p:cNvPr id="1951" name="Google Shape;1951;p185" descr="Icon: Microphone"/>
          <p:cNvPicPr preferRelativeResize="0"/>
          <p:nvPr/>
        </p:nvPicPr>
        <p:blipFill rotWithShape="1">
          <a:blip r:embed="rId3">
            <a:alphaModFix/>
          </a:blip>
          <a:srcRect/>
          <a:stretch/>
        </p:blipFill>
        <p:spPr>
          <a:xfrm>
            <a:off x="697851" y="1722819"/>
            <a:ext cx="1157288" cy="1157288"/>
          </a:xfrm>
          <a:prstGeom prst="rect">
            <a:avLst/>
          </a:prstGeom>
          <a:noFill/>
          <a:ln>
            <a:noFill/>
          </a:ln>
        </p:spPr>
      </p:pic>
      <p:sp>
        <p:nvSpPr>
          <p:cNvPr id="1952" name="Google Shape;1952;p185"/>
          <p:cNvSpPr txBox="1">
            <a:spLocks noGrp="1"/>
          </p:cNvSpPr>
          <p:nvPr>
            <p:ph type="body" idx="1"/>
          </p:nvPr>
        </p:nvSpPr>
        <p:spPr>
          <a:xfrm>
            <a:off x="317006" y="2952131"/>
            <a:ext cx="1919100" cy="1744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2"/>
              </a:buClr>
              <a:buSzPts val="1800"/>
              <a:buFont typeface="Noto Sans Symbols"/>
              <a:buNone/>
            </a:pPr>
            <a:r>
              <a:rPr lang="en" sz="1400"/>
              <a:t>This work will support your students. Be an active participant in all learning experiences by sharing your thoughts and asking questions. </a:t>
            </a:r>
            <a:endParaRPr sz="1600" strike="sngStrike"/>
          </a:p>
        </p:txBody>
      </p:sp>
      <p:sp>
        <p:nvSpPr>
          <p:cNvPr id="1953" name="Google Shape;1953;p185"/>
          <p:cNvSpPr txBox="1">
            <a:spLocks noGrp="1"/>
          </p:cNvSpPr>
          <p:nvPr>
            <p:ph type="body" idx="6"/>
          </p:nvPr>
        </p:nvSpPr>
        <p:spPr>
          <a:xfrm>
            <a:off x="2514000" y="1064668"/>
            <a:ext cx="1919100" cy="586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800"/>
              </a:spcBef>
              <a:spcAft>
                <a:spcPts val="0"/>
              </a:spcAft>
              <a:buSzPts val="1700"/>
              <a:buNone/>
            </a:pPr>
            <a:r>
              <a:rPr lang="en" sz="1700"/>
              <a:t>Partnership	</a:t>
            </a:r>
            <a:endParaRPr sz="1700"/>
          </a:p>
        </p:txBody>
      </p:sp>
      <p:pic>
        <p:nvPicPr>
          <p:cNvPr id="1954" name="Google Shape;1954;p185" descr="Icon: Raised Hand"/>
          <p:cNvPicPr preferRelativeResize="0"/>
          <p:nvPr/>
        </p:nvPicPr>
        <p:blipFill rotWithShape="1">
          <a:blip r:embed="rId4">
            <a:alphaModFix/>
          </a:blip>
          <a:srcRect/>
          <a:stretch/>
        </p:blipFill>
        <p:spPr>
          <a:xfrm>
            <a:off x="2894861" y="1722806"/>
            <a:ext cx="1157288" cy="1157288"/>
          </a:xfrm>
          <a:prstGeom prst="rect">
            <a:avLst/>
          </a:prstGeom>
          <a:noFill/>
          <a:ln>
            <a:noFill/>
          </a:ln>
        </p:spPr>
      </p:pic>
      <p:sp>
        <p:nvSpPr>
          <p:cNvPr id="1955" name="Google Shape;1955;p185"/>
          <p:cNvSpPr txBox="1">
            <a:spLocks noGrp="1"/>
          </p:cNvSpPr>
          <p:nvPr>
            <p:ph type="body" idx="4"/>
          </p:nvPr>
        </p:nvSpPr>
        <p:spPr>
          <a:xfrm>
            <a:off x="2514000" y="2952131"/>
            <a:ext cx="1919100" cy="1459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2"/>
              </a:buClr>
              <a:buSzPts val="1800"/>
              <a:buFont typeface="Noto Sans Symbols"/>
              <a:buNone/>
            </a:pPr>
            <a:r>
              <a:rPr lang="en" sz="1400"/>
              <a:t>We are partners and our time is valuable. Please raise your hand and wait until others have finished their thoughts before you begin speaking.</a:t>
            </a:r>
            <a:endParaRPr sz="1600"/>
          </a:p>
        </p:txBody>
      </p:sp>
      <p:sp>
        <p:nvSpPr>
          <p:cNvPr id="1956" name="Google Shape;1956;p185"/>
          <p:cNvSpPr txBox="1">
            <a:spLocks noGrp="1"/>
          </p:cNvSpPr>
          <p:nvPr>
            <p:ph type="body" idx="7"/>
          </p:nvPr>
        </p:nvSpPr>
        <p:spPr>
          <a:xfrm>
            <a:off x="4710619" y="1064668"/>
            <a:ext cx="1919100" cy="586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800"/>
              </a:spcBef>
              <a:spcAft>
                <a:spcPts val="0"/>
              </a:spcAft>
              <a:buSzPts val="1700"/>
              <a:buNone/>
            </a:pPr>
            <a:r>
              <a:rPr lang="en" sz="1700"/>
              <a:t>Curiosity</a:t>
            </a:r>
            <a:endParaRPr sz="1700"/>
          </a:p>
        </p:txBody>
      </p:sp>
      <p:pic>
        <p:nvPicPr>
          <p:cNvPr id="1957" name="Google Shape;1957;p185" descr="Icon: Two people with a question"/>
          <p:cNvPicPr preferRelativeResize="0"/>
          <p:nvPr/>
        </p:nvPicPr>
        <p:blipFill rotWithShape="1">
          <a:blip r:embed="rId5">
            <a:alphaModFix/>
          </a:blip>
          <a:srcRect/>
          <a:stretch/>
        </p:blipFill>
        <p:spPr>
          <a:xfrm>
            <a:off x="5133786" y="1764736"/>
            <a:ext cx="1073448" cy="1073448"/>
          </a:xfrm>
          <a:prstGeom prst="rect">
            <a:avLst/>
          </a:prstGeom>
          <a:noFill/>
          <a:ln>
            <a:noFill/>
          </a:ln>
        </p:spPr>
      </p:pic>
      <p:sp>
        <p:nvSpPr>
          <p:cNvPr id="1958" name="Google Shape;1958;p185"/>
          <p:cNvSpPr txBox="1">
            <a:spLocks noGrp="1"/>
          </p:cNvSpPr>
          <p:nvPr>
            <p:ph type="body" idx="2"/>
          </p:nvPr>
        </p:nvSpPr>
        <p:spPr>
          <a:xfrm>
            <a:off x="4710994" y="2952134"/>
            <a:ext cx="1919100" cy="14121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2"/>
              </a:buClr>
              <a:buSzPts val="1800"/>
              <a:buFont typeface="Noto Sans Symbols"/>
              <a:buNone/>
            </a:pPr>
            <a:r>
              <a:rPr lang="en" sz="1400"/>
              <a:t>We value  your questions and will pause throughout our time together to answer questions.</a:t>
            </a:r>
            <a:endParaRPr sz="1400" strike="sngStrike"/>
          </a:p>
          <a:p>
            <a:pPr marL="0" lvl="0" indent="0" algn="l" rtl="0">
              <a:lnSpc>
                <a:spcPct val="100000"/>
              </a:lnSpc>
              <a:spcBef>
                <a:spcPts val="0"/>
              </a:spcBef>
              <a:spcAft>
                <a:spcPts val="0"/>
              </a:spcAft>
              <a:buSzPts val="1500"/>
              <a:buNone/>
            </a:pPr>
            <a:endParaRPr sz="1600"/>
          </a:p>
        </p:txBody>
      </p:sp>
      <p:sp>
        <p:nvSpPr>
          <p:cNvPr id="1959" name="Google Shape;1959;p185"/>
          <p:cNvSpPr txBox="1">
            <a:spLocks noGrp="1"/>
          </p:cNvSpPr>
          <p:nvPr>
            <p:ph type="body" idx="8"/>
          </p:nvPr>
        </p:nvSpPr>
        <p:spPr>
          <a:xfrm>
            <a:off x="6871811" y="1064687"/>
            <a:ext cx="1919100" cy="586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800"/>
              </a:spcBef>
              <a:spcAft>
                <a:spcPts val="0"/>
              </a:spcAft>
              <a:buSzPts val="1700"/>
              <a:buNone/>
            </a:pPr>
            <a:r>
              <a:rPr lang="en" sz="1700"/>
              <a:t>Grace</a:t>
            </a:r>
            <a:endParaRPr sz="1700"/>
          </a:p>
        </p:txBody>
      </p:sp>
      <p:pic>
        <p:nvPicPr>
          <p:cNvPr id="1960" name="Google Shape;1960;p185" descr="Icon: Heart"/>
          <p:cNvPicPr preferRelativeResize="0"/>
          <p:nvPr/>
        </p:nvPicPr>
        <p:blipFill rotWithShape="1">
          <a:blip r:embed="rId6">
            <a:alphaModFix/>
          </a:blip>
          <a:srcRect/>
          <a:stretch/>
        </p:blipFill>
        <p:spPr>
          <a:xfrm>
            <a:off x="7346447" y="1764724"/>
            <a:ext cx="969764" cy="969764"/>
          </a:xfrm>
          <a:prstGeom prst="rect">
            <a:avLst/>
          </a:prstGeom>
          <a:noFill/>
          <a:ln>
            <a:noFill/>
          </a:ln>
        </p:spPr>
      </p:pic>
      <p:sp>
        <p:nvSpPr>
          <p:cNvPr id="1961" name="Google Shape;1961;p185"/>
          <p:cNvSpPr txBox="1">
            <a:spLocks noGrp="1"/>
          </p:cNvSpPr>
          <p:nvPr>
            <p:ph type="body" idx="3"/>
          </p:nvPr>
        </p:nvSpPr>
        <p:spPr>
          <a:xfrm>
            <a:off x="6907988" y="2952134"/>
            <a:ext cx="1919100" cy="1623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2"/>
              </a:buClr>
              <a:buSzPts val="1800"/>
              <a:buFont typeface="Noto Sans Symbols"/>
              <a:buNone/>
            </a:pPr>
            <a:r>
              <a:rPr lang="en" sz="1400"/>
              <a:t>Learning a new product for your subject can be challenging. You won't walk away today or even this year as experts. It's okay to walk away without a feeling of closure.</a:t>
            </a:r>
            <a:endParaRPr sz="1400"/>
          </a:p>
          <a:p>
            <a:pPr marL="0" lvl="0" indent="0" algn="l" rtl="0">
              <a:lnSpc>
                <a:spcPct val="100000"/>
              </a:lnSpc>
              <a:spcBef>
                <a:spcPts val="0"/>
              </a:spcBef>
              <a:spcAft>
                <a:spcPts val="0"/>
              </a:spcAft>
              <a:buSzPts val="1500"/>
              <a:buNone/>
            </a:pP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sp>
        <p:nvSpPr>
          <p:cNvPr id="2247" name="Google Shape;2247;p212"/>
          <p:cNvSpPr txBox="1">
            <a:spLocks noGrp="1"/>
          </p:cNvSpPr>
          <p:nvPr>
            <p:ph type="title"/>
          </p:nvPr>
        </p:nvSpPr>
        <p:spPr>
          <a:xfrm>
            <a:off x="331530" y="286567"/>
            <a:ext cx="55815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Agenda- Closing</a:t>
            </a:r>
            <a:endParaRPr/>
          </a:p>
        </p:txBody>
      </p:sp>
      <p:sp>
        <p:nvSpPr>
          <p:cNvPr id="2248" name="Google Shape;2248;p212"/>
          <p:cNvSpPr txBox="1">
            <a:spLocks noGrp="1"/>
          </p:cNvSpPr>
          <p:nvPr>
            <p:ph type="body" idx="1"/>
          </p:nvPr>
        </p:nvSpPr>
        <p:spPr>
          <a:xfrm>
            <a:off x="668237" y="1155576"/>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Introduction</a:t>
            </a:r>
            <a:endParaRPr/>
          </a:p>
        </p:txBody>
      </p:sp>
      <p:sp>
        <p:nvSpPr>
          <p:cNvPr id="2249" name="Google Shape;2249;p212"/>
          <p:cNvSpPr txBox="1">
            <a:spLocks noGrp="1"/>
          </p:cNvSpPr>
          <p:nvPr>
            <p:ph type="body" idx="5"/>
          </p:nvPr>
        </p:nvSpPr>
        <p:spPr>
          <a:xfrm>
            <a:off x="668236" y="3987932"/>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b="1"/>
              <a:t>Closing</a:t>
            </a:r>
            <a:endParaRPr b="1"/>
          </a:p>
        </p:txBody>
      </p:sp>
      <p:sp>
        <p:nvSpPr>
          <p:cNvPr id="2250" name="Google Shape;2250;p212"/>
          <p:cNvSpPr txBox="1">
            <a:spLocks noGrp="1"/>
          </p:cNvSpPr>
          <p:nvPr>
            <p:ph type="body" idx="2"/>
          </p:nvPr>
        </p:nvSpPr>
        <p:spPr>
          <a:xfrm>
            <a:off x="668213" y="1822979"/>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Learning Acceleration</a:t>
            </a:r>
            <a:endParaRPr/>
          </a:p>
        </p:txBody>
      </p:sp>
      <p:sp>
        <p:nvSpPr>
          <p:cNvPr id="2251" name="Google Shape;2251;p212"/>
          <p:cNvSpPr txBox="1">
            <a:spLocks noGrp="1"/>
          </p:cNvSpPr>
          <p:nvPr>
            <p:ph type="body" idx="3"/>
          </p:nvPr>
        </p:nvSpPr>
        <p:spPr>
          <a:xfrm>
            <a:off x="668237" y="2571762"/>
            <a:ext cx="5802900" cy="33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Types of Assessments in Bluebonnet Learning Secondary Math</a:t>
            </a:r>
            <a:endParaRPr/>
          </a:p>
        </p:txBody>
      </p:sp>
      <p:sp>
        <p:nvSpPr>
          <p:cNvPr id="2252" name="Google Shape;2252;p212"/>
          <p:cNvSpPr txBox="1">
            <a:spLocks noGrp="1"/>
          </p:cNvSpPr>
          <p:nvPr>
            <p:ph type="body" idx="4"/>
          </p:nvPr>
        </p:nvSpPr>
        <p:spPr>
          <a:xfrm>
            <a:off x="668236" y="3258106"/>
            <a:ext cx="5802900" cy="339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700"/>
              <a:buNone/>
            </a:pPr>
            <a:r>
              <a:rPr lang="en"/>
              <a:t>Connecting Summative and Formative Assessments</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213"/>
          <p:cNvSpPr txBox="1">
            <a:spLocks noGrp="1"/>
          </p:cNvSpPr>
          <p:nvPr>
            <p:ph type="ctrTitle"/>
          </p:nvPr>
        </p:nvSpPr>
        <p:spPr>
          <a:xfrm>
            <a:off x="200830" y="920639"/>
            <a:ext cx="1989900" cy="1757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accent1"/>
              </a:buClr>
              <a:buSzPts val="2900"/>
              <a:buFont typeface="Calibri"/>
              <a:buNone/>
            </a:pPr>
            <a:r>
              <a:rPr lang="en" sz="3300"/>
              <a:t>Synthesize Your Learning</a:t>
            </a:r>
            <a:endParaRPr sz="3300"/>
          </a:p>
        </p:txBody>
      </p:sp>
      <p:sp>
        <p:nvSpPr>
          <p:cNvPr id="2259" name="Google Shape;2259;p213"/>
          <p:cNvSpPr txBox="1">
            <a:spLocks noGrp="1"/>
          </p:cNvSpPr>
          <p:nvPr>
            <p:ph type="body" idx="1"/>
          </p:nvPr>
        </p:nvSpPr>
        <p:spPr>
          <a:xfrm>
            <a:off x="2625825" y="752350"/>
            <a:ext cx="6167700" cy="4222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800"/>
              <a:buNone/>
            </a:pPr>
            <a:r>
              <a:rPr lang="en" sz="2000"/>
              <a:t>Consider the example assessments and what you’ve learned about learning acceleration. Answer the following questions:</a:t>
            </a:r>
            <a:endParaRPr sz="2000"/>
          </a:p>
          <a:p>
            <a:pPr marL="0" lvl="0" indent="0" algn="l" rtl="0">
              <a:lnSpc>
                <a:spcPct val="100000"/>
              </a:lnSpc>
              <a:spcBef>
                <a:spcPts val="0"/>
              </a:spcBef>
              <a:spcAft>
                <a:spcPts val="0"/>
              </a:spcAft>
              <a:buSzPts val="1800"/>
              <a:buNone/>
            </a:pPr>
            <a:endParaRPr sz="2000"/>
          </a:p>
          <a:p>
            <a:pPr marL="177800" lvl="0" indent="-152400" algn="l" rtl="0">
              <a:lnSpc>
                <a:spcPct val="100000"/>
              </a:lnSpc>
              <a:spcBef>
                <a:spcPts val="0"/>
              </a:spcBef>
              <a:spcAft>
                <a:spcPts val="0"/>
              </a:spcAft>
              <a:buClr>
                <a:schemeClr val="accent2"/>
              </a:buClr>
              <a:buSzPts val="2000"/>
              <a:buFont typeface="Calibri"/>
              <a:buChar char="▪"/>
            </a:pPr>
            <a:r>
              <a:rPr lang="en" sz="2000" b="1">
                <a:solidFill>
                  <a:schemeClr val="accent2"/>
                </a:solidFill>
              </a:rPr>
              <a:t>What is the difference between summative and formative assessments?​</a:t>
            </a:r>
            <a:endParaRPr sz="2000" b="1">
              <a:solidFill>
                <a:schemeClr val="accent2"/>
              </a:solidFill>
            </a:endParaRPr>
          </a:p>
          <a:p>
            <a:pPr marL="342900" lvl="0" indent="0" algn="l" rtl="0">
              <a:lnSpc>
                <a:spcPct val="100000"/>
              </a:lnSpc>
              <a:spcBef>
                <a:spcPts val="0"/>
              </a:spcBef>
              <a:spcAft>
                <a:spcPts val="0"/>
              </a:spcAft>
              <a:buSzPts val="1800"/>
              <a:buNone/>
            </a:pPr>
            <a:endParaRPr sz="2000" b="1">
              <a:solidFill>
                <a:schemeClr val="accent2"/>
              </a:solidFill>
            </a:endParaRPr>
          </a:p>
          <a:p>
            <a:pPr marL="177800" lvl="0" indent="-152400" algn="l" rtl="0">
              <a:lnSpc>
                <a:spcPct val="100000"/>
              </a:lnSpc>
              <a:spcBef>
                <a:spcPts val="0"/>
              </a:spcBef>
              <a:spcAft>
                <a:spcPts val="0"/>
              </a:spcAft>
              <a:buClr>
                <a:schemeClr val="accent2"/>
              </a:buClr>
              <a:buSzPts val="2000"/>
              <a:buFont typeface="Calibri"/>
              <a:buChar char="▪"/>
            </a:pPr>
            <a:r>
              <a:rPr lang="en" sz="2000" b="1">
                <a:solidFill>
                  <a:schemeClr val="accent2"/>
                </a:solidFill>
              </a:rPr>
              <a:t>How can coaches support teachers in using Bluebonnet Learning Secondary Math assessments to make decisions that ensure learning acceleration takes place for all students?</a:t>
            </a:r>
            <a:endParaRPr sz="2000" b="1">
              <a:solidFill>
                <a:schemeClr val="accent2"/>
              </a:solidFill>
            </a:endParaRPr>
          </a:p>
          <a:p>
            <a:pPr marL="0" lvl="0" indent="0" algn="l" rtl="0">
              <a:lnSpc>
                <a:spcPct val="100000"/>
              </a:lnSpc>
              <a:spcBef>
                <a:spcPts val="0"/>
              </a:spcBef>
              <a:spcAft>
                <a:spcPts val="0"/>
              </a:spcAft>
              <a:buSzPts val="1800"/>
              <a:buNone/>
            </a:pPr>
            <a:endParaRPr sz="2000" b="1">
              <a:solidFill>
                <a:schemeClr val="accent2"/>
              </a:solidFill>
            </a:endParaRPr>
          </a:p>
          <a:p>
            <a:pPr marL="342900" lvl="0" indent="0" algn="l" rtl="0">
              <a:lnSpc>
                <a:spcPct val="100000"/>
              </a:lnSpc>
              <a:spcBef>
                <a:spcPts val="0"/>
              </a:spcBef>
              <a:spcAft>
                <a:spcPts val="0"/>
              </a:spcAft>
              <a:buSzPts val="1800"/>
              <a:buNone/>
            </a:pPr>
            <a:endParaRPr sz="2000" b="1">
              <a:solidFill>
                <a:schemeClr val="accent2"/>
              </a:solidFill>
            </a:endParaRPr>
          </a:p>
          <a:p>
            <a:pPr marL="342900" lvl="0" indent="0" algn="l" rtl="0">
              <a:lnSpc>
                <a:spcPct val="100000"/>
              </a:lnSpc>
              <a:spcBef>
                <a:spcPts val="0"/>
              </a:spcBef>
              <a:spcAft>
                <a:spcPts val="0"/>
              </a:spcAft>
              <a:buSzPts val="1800"/>
              <a:buNone/>
            </a:pPr>
            <a:endParaRPr sz="2000" b="1">
              <a:solidFill>
                <a:schemeClr val="accent2"/>
              </a:solidFill>
            </a:endParaRPr>
          </a:p>
        </p:txBody>
      </p:sp>
      <p:sp>
        <p:nvSpPr>
          <p:cNvPr id="2260" name="Google Shape;2260;p213"/>
          <p:cNvSpPr/>
          <p:nvPr/>
        </p:nvSpPr>
        <p:spPr>
          <a:xfrm>
            <a:off x="433875" y="2714185"/>
            <a:ext cx="1378800" cy="1404000"/>
          </a:xfrm>
          <a:prstGeom prst="octagon">
            <a:avLst>
              <a:gd name="adj" fmla="val 29289"/>
            </a:avLst>
          </a:prstGeom>
          <a:solidFill>
            <a:srgbClr val="CC4125"/>
          </a:solidFill>
          <a:ln w="19050" cap="flat" cmpd="sng">
            <a:solidFill>
              <a:srgbClr val="012169"/>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261" name="Google Shape;2261;p213"/>
          <p:cNvPicPr preferRelativeResize="0"/>
          <p:nvPr/>
        </p:nvPicPr>
        <p:blipFill rotWithShape="1">
          <a:blip r:embed="rId3">
            <a:alphaModFix/>
          </a:blip>
          <a:srcRect/>
          <a:stretch/>
        </p:blipFill>
        <p:spPr>
          <a:xfrm>
            <a:off x="578897" y="2799300"/>
            <a:ext cx="1233769" cy="1233769"/>
          </a:xfrm>
          <a:prstGeom prst="rect">
            <a:avLst/>
          </a:prstGeom>
          <a:noFill/>
          <a:ln>
            <a:noFill/>
          </a:ln>
        </p:spPr>
      </p:pic>
      <p:pic>
        <p:nvPicPr>
          <p:cNvPr id="2" name="Picture 1">
            <a:extLst>
              <a:ext uri="{FF2B5EF4-FFF2-40B4-BE49-F238E27FC236}">
                <a16:creationId xmlns:a16="http://schemas.microsoft.com/office/drawing/2014/main" id="{09272E64-EEDA-A98A-4A10-0839BC275F34}"/>
              </a:ext>
            </a:extLst>
          </p:cNvPr>
          <p:cNvPicPr>
            <a:picLocks noChangeAspect="1"/>
          </p:cNvPicPr>
          <p:nvPr/>
        </p:nvPicPr>
        <p:blipFill>
          <a:blip r:embed="rId4"/>
          <a:stretch>
            <a:fillRect/>
          </a:stretch>
        </p:blipFill>
        <p:spPr>
          <a:xfrm>
            <a:off x="7455605" y="86075"/>
            <a:ext cx="1491395" cy="823840"/>
          </a:xfrm>
          <a:prstGeom prst="rect">
            <a:avLst/>
          </a:prstGeom>
        </p:spPr>
      </p:pic>
      <p:sp>
        <p:nvSpPr>
          <p:cNvPr id="3" name="TextBox 2">
            <a:extLst>
              <a:ext uri="{FF2B5EF4-FFF2-40B4-BE49-F238E27FC236}">
                <a16:creationId xmlns:a16="http://schemas.microsoft.com/office/drawing/2014/main" id="{B11CD9D2-FC02-11E6-16CA-070BC154838B}"/>
              </a:ext>
            </a:extLst>
          </p:cNvPr>
          <p:cNvSpPr txBox="1"/>
          <p:nvPr/>
        </p:nvSpPr>
        <p:spPr>
          <a:xfrm>
            <a:off x="350475" y="1400076"/>
            <a:ext cx="7226300" cy="2677656"/>
          </a:xfrm>
          <a:prstGeom prst="rect">
            <a:avLst/>
          </a:prstGeom>
          <a:solidFill>
            <a:srgbClr val="FFFF00"/>
          </a:solidFill>
        </p:spPr>
        <p:txBody>
          <a:bodyPr wrap="square" rtlCol="0">
            <a:spAutoFit/>
          </a:bodyPr>
          <a:lstStyle/>
          <a:p>
            <a:pPr lvl="0"/>
            <a:r>
              <a:rPr lang="en-US" b="1" u="sng">
                <a:solidFill>
                  <a:schemeClr val="dk1"/>
                </a:solidFill>
                <a:latin typeface="Calibri"/>
                <a:ea typeface="Calibri"/>
                <a:cs typeface="Calibri"/>
                <a:sym typeface="Calibri"/>
              </a:rPr>
              <a:t>Exit Ticket #4 </a:t>
            </a:r>
            <a:endParaRPr lang="en-US">
              <a:solidFill>
                <a:schemeClr val="dk1"/>
              </a:solidFill>
              <a:latin typeface="Calibri"/>
              <a:ea typeface="Calibri"/>
              <a:cs typeface="Calibri"/>
              <a:sym typeface="Calibri"/>
            </a:endParaRP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a:p>
            <a:pPr lvl="0">
              <a:buSzPts val="800"/>
            </a:pPr>
            <a:r>
              <a:rPr lang="en-US">
                <a:solidFill>
                  <a:schemeClr val="dk1"/>
                </a:solidFill>
                <a:highlight>
                  <a:srgbClr val="00FF00"/>
                </a:highlight>
                <a:latin typeface="Calibri"/>
                <a:ea typeface="Calibri"/>
                <a:cs typeface="Calibri"/>
                <a:sym typeface="Calibri"/>
              </a:rPr>
              <a:t>You are completing the Lesson Internalization Protocol for an upcoming lesson. You are considering how to best help students who are experiencing learning gaps using a learning acceleration approach. Which of the following adjustments would </a:t>
            </a:r>
            <a:r>
              <a:rPr lang="en-US" b="1">
                <a:solidFill>
                  <a:schemeClr val="dk1"/>
                </a:solidFill>
                <a:highlight>
                  <a:srgbClr val="00FF00"/>
                </a:highlight>
                <a:latin typeface="Calibri"/>
                <a:ea typeface="Calibri"/>
                <a:cs typeface="Calibri"/>
                <a:sym typeface="Calibri"/>
              </a:rPr>
              <a:t>NOT</a:t>
            </a:r>
            <a:r>
              <a:rPr lang="en-US">
                <a:solidFill>
                  <a:schemeClr val="dk1"/>
                </a:solidFill>
                <a:highlight>
                  <a:srgbClr val="00FF00"/>
                </a:highlight>
                <a:latin typeface="Calibri"/>
                <a:ea typeface="Calibri"/>
                <a:cs typeface="Calibri"/>
                <a:sym typeface="Calibri"/>
              </a:rPr>
              <a:t> be considered a learning acceleration approach?  </a:t>
            </a:r>
          </a:p>
          <a:p>
            <a:pPr lvl="0">
              <a:buSzPts val="800"/>
            </a:pPr>
            <a:endParaRPr lang="en-US">
              <a:solidFill>
                <a:schemeClr val="dk1"/>
              </a:solidFill>
              <a:highlight>
                <a:srgbClr val="00FF00"/>
              </a:highlight>
              <a:latin typeface="Calibri"/>
              <a:ea typeface="Calibri"/>
              <a:cs typeface="Calibri"/>
              <a:sym typeface="Calibri"/>
            </a:endParaRPr>
          </a:p>
          <a:p>
            <a:pPr lvl="0">
              <a:buSzPts val="800"/>
            </a:pPr>
            <a:r>
              <a:rPr lang="en-US">
                <a:solidFill>
                  <a:schemeClr val="dk1"/>
                </a:solidFill>
                <a:highlight>
                  <a:srgbClr val="00FF00"/>
                </a:highlight>
                <a:latin typeface="Calibri"/>
                <a:ea typeface="Calibri"/>
                <a:cs typeface="Calibri"/>
                <a:sym typeface="Calibri"/>
              </a:rPr>
              <a:t>Answer: B</a:t>
            </a:r>
          </a:p>
          <a:p>
            <a:pPr lvl="0">
              <a:buSzPts val="800"/>
            </a:pPr>
            <a:r>
              <a:rPr lang="en-US">
                <a:solidFill>
                  <a:schemeClr val="dk1"/>
                </a:solidFill>
                <a:highlight>
                  <a:srgbClr val="00FF00"/>
                </a:highlight>
                <a:latin typeface="Calibri"/>
                <a:ea typeface="Calibri"/>
                <a:cs typeface="Calibri"/>
                <a:sym typeface="Calibri"/>
              </a:rPr>
              <a:t> ​​</a:t>
            </a:r>
          </a:p>
          <a:p>
            <a:pPr marL="533400" lvl="0">
              <a:buClr>
                <a:schemeClr val="dk1"/>
              </a:buClr>
              <a:buSzPts val="1400"/>
            </a:pPr>
            <a:r>
              <a:rPr lang="en-US">
                <a:solidFill>
                  <a:schemeClr val="dk1"/>
                </a:solidFill>
                <a:highlight>
                  <a:srgbClr val="00FF00"/>
                </a:highlight>
                <a:latin typeface="Calibri"/>
                <a:ea typeface="Calibri"/>
                <a:cs typeface="Calibri"/>
                <a:sym typeface="Calibri"/>
              </a:rPr>
              <a:t>Reviewing the modules and topics from the previous grade level to reteach isolated  </a:t>
            </a:r>
          </a:p>
          <a:p>
            <a:pPr marL="533400" lvl="0">
              <a:buClr>
                <a:schemeClr val="dk1"/>
              </a:buClr>
              <a:buSzPts val="1400"/>
            </a:pPr>
            <a:r>
              <a:rPr lang="en-US">
                <a:solidFill>
                  <a:schemeClr val="dk1"/>
                </a:solidFill>
                <a:highlight>
                  <a:srgbClr val="00FF00"/>
                </a:highlight>
                <a:latin typeface="Calibri"/>
                <a:ea typeface="Calibri"/>
                <a:cs typeface="Calibri"/>
                <a:sym typeface="Calibri"/>
              </a:rPr>
              <a:t>skills students have not yet mastered.​</a:t>
            </a:r>
          </a:p>
          <a:p>
            <a:pPr marL="438150" lvl="0">
              <a:buClr>
                <a:schemeClr val="dk1"/>
              </a:buClr>
              <a:buSzPts val="1300"/>
            </a:pPr>
            <a:endParaRPr lang="en-US">
              <a:solidFill>
                <a:schemeClr val="dk1"/>
              </a:solidFill>
              <a:highlight>
                <a:srgbClr val="00FF00"/>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214"/>
          <p:cNvSpPr txBox="1"/>
          <p:nvPr/>
        </p:nvSpPr>
        <p:spPr>
          <a:xfrm>
            <a:off x="653612" y="4301312"/>
            <a:ext cx="1544400" cy="4926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300" b="1" i="0" u="none" strike="noStrike" cap="none">
                <a:solidFill>
                  <a:schemeClr val="lt1"/>
                </a:solidFill>
                <a:latin typeface="Calibri"/>
                <a:ea typeface="Calibri"/>
                <a:cs typeface="Calibri"/>
                <a:sym typeface="Calibri"/>
              </a:rPr>
              <a:t>Exit Ticket</a:t>
            </a:r>
            <a:endParaRPr sz="2300" b="1" i="0" u="none" strike="noStrike" cap="none">
              <a:solidFill>
                <a:schemeClr val="lt1"/>
              </a:solidFill>
              <a:latin typeface="Calibri"/>
              <a:ea typeface="Calibri"/>
              <a:cs typeface="Calibri"/>
              <a:sym typeface="Calibri"/>
            </a:endParaRPr>
          </a:p>
        </p:txBody>
      </p:sp>
      <p:sp>
        <p:nvSpPr>
          <p:cNvPr id="2268" name="Google Shape;2268;p214"/>
          <p:cNvSpPr txBox="1"/>
          <p:nvPr/>
        </p:nvSpPr>
        <p:spPr>
          <a:xfrm>
            <a:off x="198825" y="1031063"/>
            <a:ext cx="2173800" cy="6312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3200" b="1" i="0" u="none" strike="noStrike" cap="none">
                <a:solidFill>
                  <a:schemeClr val="lt1"/>
                </a:solidFill>
                <a:latin typeface="Calibri"/>
                <a:ea typeface="Calibri"/>
                <a:cs typeface="Calibri"/>
                <a:sym typeface="Calibri"/>
              </a:rPr>
              <a:t>Next Steps</a:t>
            </a:r>
            <a:endParaRPr sz="3200" b="1" i="0" u="none" strike="noStrike" cap="none">
              <a:solidFill>
                <a:schemeClr val="lt1"/>
              </a:solidFill>
              <a:latin typeface="Calibri"/>
              <a:ea typeface="Calibri"/>
              <a:cs typeface="Calibri"/>
              <a:sym typeface="Calibri"/>
            </a:endParaRPr>
          </a:p>
        </p:txBody>
      </p:sp>
      <p:sp>
        <p:nvSpPr>
          <p:cNvPr id="2269" name="Google Shape;2269;p214"/>
          <p:cNvSpPr txBox="1"/>
          <p:nvPr/>
        </p:nvSpPr>
        <p:spPr>
          <a:xfrm>
            <a:off x="3166150" y="905050"/>
            <a:ext cx="5604300" cy="4294500"/>
          </a:xfrm>
          <a:prstGeom prst="rect">
            <a:avLst/>
          </a:prstGeom>
          <a:noFill/>
          <a:ln>
            <a:noFill/>
          </a:ln>
        </p:spPr>
        <p:txBody>
          <a:bodyPr spcFirstLastPara="1" wrap="square" lIns="68575" tIns="68575" rIns="68575" bIns="68575" anchor="t" anchorCtr="0">
            <a:spAutoFit/>
          </a:bodyPr>
          <a:lstStyle/>
          <a:p>
            <a:pPr marL="165100" marR="0" lvl="0" indent="-203200" algn="l" rtl="0">
              <a:lnSpc>
                <a:spcPct val="100000"/>
              </a:lnSpc>
              <a:spcBef>
                <a:spcPts val="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Complete the following tasks using your learning today:</a:t>
            </a:r>
            <a:endParaRPr sz="2800" i="0" u="none" strike="noStrike" cap="none">
              <a:solidFill>
                <a:schemeClr val="dk1"/>
              </a:solidFill>
              <a:latin typeface="Calibri"/>
              <a:ea typeface="Calibri"/>
              <a:cs typeface="Calibri"/>
              <a:sym typeface="Calibri"/>
            </a:endParaRPr>
          </a:p>
          <a:p>
            <a:pPr marL="685800" marR="0" lvl="1" indent="-342900" algn="l" rtl="0">
              <a:lnSpc>
                <a:spcPct val="100000"/>
              </a:lnSpc>
              <a:spcBef>
                <a:spcPts val="0"/>
              </a:spcBef>
              <a:spcAft>
                <a:spcPts val="0"/>
              </a:spcAft>
              <a:buClr>
                <a:schemeClr val="dk1"/>
              </a:buClr>
              <a:buSzPts val="2800"/>
              <a:buFont typeface="Calibri"/>
              <a:buChar char="▪"/>
            </a:pPr>
            <a:r>
              <a:rPr lang="en" sz="280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Exit Ticket</a:t>
            </a:r>
            <a:endParaRPr sz="2800" i="0" u="none" strike="noStrike" cap="none">
              <a:solidFill>
                <a:schemeClr val="dk1"/>
              </a:solidFill>
              <a:latin typeface="Calibri"/>
              <a:ea typeface="Calibri"/>
              <a:cs typeface="Calibri"/>
              <a:sym typeface="Calibri"/>
            </a:endParaRPr>
          </a:p>
          <a:p>
            <a:pPr marL="685800" marR="0" lvl="1" indent="-342900" algn="l" rtl="0">
              <a:lnSpc>
                <a:spcPct val="100000"/>
              </a:lnSpc>
              <a:spcBef>
                <a:spcPts val="0"/>
              </a:spcBef>
              <a:spcAft>
                <a:spcPts val="0"/>
              </a:spcAft>
              <a:buClr>
                <a:schemeClr val="dk1"/>
              </a:buClr>
              <a:buSzPts val="2800"/>
              <a:buFont typeface="Calibri"/>
              <a:buChar char="▪"/>
            </a:pPr>
            <a:r>
              <a:rPr lang="en" sz="2800" i="0" u="none" strike="noStrike" cap="none">
                <a:solidFill>
                  <a:schemeClr val="dk1"/>
                </a:solidFill>
                <a:highlight>
                  <a:srgbClr val="FFFF00"/>
                </a:highlight>
                <a:latin typeface="Calibri"/>
                <a:ea typeface="Calibri"/>
                <a:cs typeface="Calibri"/>
                <a:sym typeface="Calibri"/>
              </a:rPr>
              <a:t>Task 1</a:t>
            </a:r>
            <a:endParaRPr sz="2800" i="0" u="none" strike="noStrike" cap="none">
              <a:solidFill>
                <a:schemeClr val="dk1"/>
              </a:solidFill>
              <a:highlight>
                <a:srgbClr val="FFFF00"/>
              </a:highlight>
              <a:latin typeface="Calibri"/>
              <a:ea typeface="Calibri"/>
              <a:cs typeface="Calibri"/>
              <a:sym typeface="Calibri"/>
            </a:endParaRPr>
          </a:p>
          <a:p>
            <a:pPr marL="685800" marR="0" lvl="1" indent="-342900" algn="l" rtl="0">
              <a:lnSpc>
                <a:spcPct val="100000"/>
              </a:lnSpc>
              <a:spcBef>
                <a:spcPts val="0"/>
              </a:spcBef>
              <a:spcAft>
                <a:spcPts val="0"/>
              </a:spcAft>
              <a:buClr>
                <a:schemeClr val="dk1"/>
              </a:buClr>
              <a:buSzPts val="2800"/>
              <a:buFont typeface="Calibri"/>
              <a:buChar char="▪"/>
            </a:pPr>
            <a:r>
              <a:rPr lang="en" sz="2800" i="0" u="none" strike="noStrike" cap="none">
                <a:solidFill>
                  <a:schemeClr val="dk1"/>
                </a:solidFill>
                <a:highlight>
                  <a:srgbClr val="FFFF00"/>
                </a:highlight>
                <a:latin typeface="Calibri"/>
                <a:ea typeface="Calibri"/>
                <a:cs typeface="Calibri"/>
                <a:sym typeface="Calibri"/>
              </a:rPr>
              <a:t>Task 2</a:t>
            </a:r>
            <a:endParaRPr sz="2800" i="0" u="none" strike="noStrike" cap="none">
              <a:solidFill>
                <a:schemeClr val="dk1"/>
              </a:solidFill>
              <a:highlight>
                <a:srgbClr val="FFFF00"/>
              </a:highlight>
              <a:latin typeface="Calibri"/>
              <a:ea typeface="Calibri"/>
              <a:cs typeface="Calibri"/>
              <a:sym typeface="Calibri"/>
            </a:endParaRPr>
          </a:p>
          <a:p>
            <a:pPr marL="165100" marR="0" lvl="0" indent="-63500" algn="l" rtl="0">
              <a:lnSpc>
                <a:spcPct val="100000"/>
              </a:lnSpc>
              <a:spcBef>
                <a:spcPts val="0"/>
              </a:spcBef>
              <a:spcAft>
                <a:spcPts val="0"/>
              </a:spcAft>
              <a:buClr>
                <a:schemeClr val="dk1"/>
              </a:buClr>
              <a:buSzPts val="1800"/>
              <a:buFont typeface="Arial"/>
              <a:buNone/>
            </a:pPr>
            <a:endParaRPr sz="2800" i="0" u="none" strike="noStrike" cap="none">
              <a:solidFill>
                <a:schemeClr val="dk1"/>
              </a:solidFill>
              <a:latin typeface="Calibri"/>
              <a:ea typeface="Calibri"/>
              <a:cs typeface="Calibri"/>
              <a:sym typeface="Calibri"/>
            </a:endParaRPr>
          </a:p>
          <a:p>
            <a:pPr marL="165100" marR="0" lvl="0" indent="-203200" algn="l" rtl="0">
              <a:lnSpc>
                <a:spcPct val="100000"/>
              </a:lnSpc>
              <a:spcBef>
                <a:spcPts val="0"/>
              </a:spcBef>
              <a:spcAft>
                <a:spcPts val="0"/>
              </a:spcAft>
              <a:buClr>
                <a:schemeClr val="dk1"/>
              </a:buClr>
              <a:buSzPts val="2800"/>
              <a:buFont typeface="Calibri"/>
              <a:buChar char="▪"/>
            </a:pPr>
            <a:r>
              <a:rPr lang="en" sz="2800" i="0" u="none" strike="noStrike" cap="none">
                <a:solidFill>
                  <a:schemeClr val="dk1"/>
                </a:solidFill>
                <a:latin typeface="Calibri"/>
                <a:ea typeface="Calibri"/>
                <a:cs typeface="Calibri"/>
                <a:sym typeface="Calibri"/>
              </a:rPr>
              <a:t>For general questions, please contact </a:t>
            </a:r>
            <a:r>
              <a:rPr lang="en" sz="2800" i="0" u="none" strike="noStrike" cap="none">
                <a:solidFill>
                  <a:schemeClr val="dk1"/>
                </a:solidFill>
                <a:highlight>
                  <a:srgbClr val="FFFF00"/>
                </a:highlight>
                <a:latin typeface="Calibri"/>
                <a:ea typeface="Calibri"/>
                <a:cs typeface="Calibri"/>
                <a:sym typeface="Calibri"/>
              </a:rPr>
              <a:t>Name</a:t>
            </a:r>
            <a:r>
              <a:rPr lang="en" sz="2800" i="0" u="none" strike="noStrike" cap="none">
                <a:solidFill>
                  <a:schemeClr val="dk1"/>
                </a:solidFill>
                <a:latin typeface="Calibri"/>
                <a:ea typeface="Calibri"/>
                <a:cs typeface="Calibri"/>
                <a:sym typeface="Calibri"/>
              </a:rPr>
              <a:t> at </a:t>
            </a:r>
            <a:r>
              <a:rPr lang="en" sz="2800" i="0" u="none" strike="noStrike" cap="none">
                <a:solidFill>
                  <a:schemeClr val="dk1"/>
                </a:solidFill>
                <a:highlight>
                  <a:srgbClr val="FFFF00"/>
                </a:highlight>
                <a:latin typeface="Calibri"/>
                <a:ea typeface="Calibri"/>
                <a:cs typeface="Calibri"/>
                <a:sym typeface="Calibri"/>
              </a:rPr>
              <a:t>email address</a:t>
            </a:r>
            <a:r>
              <a:rPr lang="en" sz="2800" i="0" u="none" strike="noStrike" cap="none">
                <a:solidFill>
                  <a:schemeClr val="dk1"/>
                </a:solidFill>
                <a:latin typeface="Calibri"/>
                <a:ea typeface="Calibri"/>
                <a:cs typeface="Calibri"/>
                <a:sym typeface="Calibri"/>
              </a:rPr>
              <a:t>.</a:t>
            </a:r>
            <a:endParaRPr sz="2800" i="0" u="none" strike="noStrike" cap="none">
              <a:solidFill>
                <a:schemeClr val="dk1"/>
              </a:solidFill>
              <a:latin typeface="Calibri"/>
              <a:ea typeface="Calibri"/>
              <a:cs typeface="Calibri"/>
              <a:sym typeface="Calibri"/>
            </a:endParaRPr>
          </a:p>
          <a:p>
            <a:pPr marL="50800" marR="0" lvl="0" indent="0" algn="l" rtl="0">
              <a:lnSpc>
                <a:spcPct val="100000"/>
              </a:lnSpc>
              <a:spcBef>
                <a:spcPts val="0"/>
              </a:spcBef>
              <a:spcAft>
                <a:spcPts val="0"/>
              </a:spcAft>
              <a:buClr>
                <a:schemeClr val="dk1"/>
              </a:buClr>
              <a:buSzPts val="1800"/>
              <a:buFont typeface="Arial"/>
              <a:buNone/>
            </a:pPr>
            <a:endParaRPr sz="2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i="0" u="none" strike="noStrike" cap="none">
              <a:solidFill>
                <a:srgbClr val="000000"/>
              </a:solidFill>
              <a:latin typeface="Calibri"/>
              <a:ea typeface="Calibri"/>
              <a:cs typeface="Calibri"/>
              <a:sym typeface="Calibri"/>
            </a:endParaRPr>
          </a:p>
        </p:txBody>
      </p:sp>
      <p:pic>
        <p:nvPicPr>
          <p:cNvPr id="2270" name="Google Shape;2270;p214"/>
          <p:cNvPicPr preferRelativeResize="0"/>
          <p:nvPr/>
        </p:nvPicPr>
        <p:blipFill>
          <a:blip r:embed="rId4">
            <a:alphaModFix/>
          </a:blip>
          <a:stretch>
            <a:fillRect/>
          </a:stretch>
        </p:blipFill>
        <p:spPr>
          <a:xfrm>
            <a:off x="253925" y="1857078"/>
            <a:ext cx="2444225" cy="2444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275"/>
        <p:cNvGrpSpPr/>
        <p:nvPr/>
      </p:nvGrpSpPr>
      <p:grpSpPr>
        <a:xfrm>
          <a:off x="0" y="0"/>
          <a:ext cx="0" cy="0"/>
          <a:chOff x="0" y="0"/>
          <a:chExt cx="0" cy="0"/>
        </a:xfrm>
      </p:grpSpPr>
      <p:sp>
        <p:nvSpPr>
          <p:cNvPr id="2276" name="Google Shape;2276;p215"/>
          <p:cNvSpPr txBox="1">
            <a:spLocks noGrp="1"/>
          </p:cNvSpPr>
          <p:nvPr>
            <p:ph type="ctrTitle"/>
          </p:nvPr>
        </p:nvSpPr>
        <p:spPr>
          <a:xfrm>
            <a:off x="1326310" y="2411166"/>
            <a:ext cx="6491400" cy="823200"/>
          </a:xfrm>
          <a:prstGeom prst="rect">
            <a:avLst/>
          </a:prstGeom>
          <a:noFill/>
          <a:ln>
            <a:noFill/>
          </a:ln>
        </p:spPr>
        <p:txBody>
          <a:bodyPr spcFirstLastPara="1" wrap="square" lIns="60725" tIns="30350" rIns="60725" bIns="30350" anchor="ctr" anchorCtr="0">
            <a:noAutofit/>
          </a:bodyPr>
          <a:lstStyle/>
          <a:p>
            <a:pPr marL="0" lvl="0" indent="0" algn="ctr" rtl="0">
              <a:lnSpc>
                <a:spcPct val="90000"/>
              </a:lnSpc>
              <a:spcBef>
                <a:spcPts val="0"/>
              </a:spcBef>
              <a:spcAft>
                <a:spcPts val="0"/>
              </a:spcAft>
              <a:buSzPts val="3600"/>
              <a:buNone/>
            </a:pPr>
            <a:r>
              <a:rPr lang="en" sz="5300"/>
              <a:t>Exit Ticket</a:t>
            </a:r>
            <a:endParaRPr sz="53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280"/>
        <p:cNvGrpSpPr/>
        <p:nvPr/>
      </p:nvGrpSpPr>
      <p:grpSpPr>
        <a:xfrm>
          <a:off x="0" y="0"/>
          <a:ext cx="0" cy="0"/>
          <a:chOff x="0" y="0"/>
          <a:chExt cx="0" cy="0"/>
        </a:xfrm>
      </p:grpSpPr>
      <p:sp>
        <p:nvSpPr>
          <p:cNvPr id="2281" name="Google Shape;2281;p216"/>
          <p:cNvSpPr txBox="1">
            <a:spLocks noGrp="1"/>
          </p:cNvSpPr>
          <p:nvPr>
            <p:ph type="title"/>
          </p:nvPr>
        </p:nvSpPr>
        <p:spPr>
          <a:xfrm>
            <a:off x="1264550" y="149486"/>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D6CB9"/>
              </a:buClr>
              <a:buSzPts val="2000"/>
              <a:buFont typeface="Calibri"/>
              <a:buNone/>
            </a:pPr>
            <a:r>
              <a:rPr lang="en"/>
              <a:t>Exit Ticket Part1</a:t>
            </a:r>
            <a:endParaRPr/>
          </a:p>
        </p:txBody>
      </p:sp>
      <p:sp>
        <p:nvSpPr>
          <p:cNvPr id="2282" name="Google Shape;2282;p216"/>
          <p:cNvSpPr txBox="1">
            <a:spLocks noGrp="1"/>
          </p:cNvSpPr>
          <p:nvPr>
            <p:ph type="body" idx="1"/>
          </p:nvPr>
        </p:nvSpPr>
        <p:spPr>
          <a:xfrm>
            <a:off x="119701" y="752175"/>
            <a:ext cx="8904600" cy="41082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r>
              <a:rPr lang="en" sz="1300">
                <a:solidFill>
                  <a:schemeClr val="dk1"/>
                </a:solidFill>
                <a:latin typeface="Calibri"/>
                <a:ea typeface="Calibri"/>
                <a:cs typeface="Calibri"/>
                <a:sym typeface="Calibri"/>
              </a:rPr>
              <a:t>1. </a:t>
            </a:r>
            <a:r>
              <a:rPr lang="en" sz="1300" i="0" u="none" strike="noStrike" cap="none">
                <a:solidFill>
                  <a:schemeClr val="dk1"/>
                </a:solidFill>
                <a:latin typeface="Calibri"/>
                <a:ea typeface="Calibri"/>
                <a:cs typeface="Calibri"/>
                <a:sym typeface="Calibri"/>
              </a:rPr>
              <a:t>How does the Skills Practice formative assessment connect to the Research-Based Instructional Strategy (RBIS) of Productive Struggle?​​​</a:t>
            </a:r>
            <a:endParaRPr sz="1300" i="0" u="none" strike="noStrike" cap="none">
              <a:solidFill>
                <a:schemeClr val="dk1"/>
              </a:solidFill>
              <a:latin typeface="Calibri"/>
              <a:ea typeface="Calibri"/>
              <a:cs typeface="Calibri"/>
              <a:sym typeface="Calibri"/>
            </a:endParaRPr>
          </a:p>
          <a:p>
            <a:pPr marL="685800" marR="0" lvl="0" indent="-247650" algn="l" rtl="0">
              <a:lnSpc>
                <a:spcPct val="100000"/>
              </a:lnSpc>
              <a:spcBef>
                <a:spcPts val="0"/>
              </a:spcBef>
              <a:spcAft>
                <a:spcPts val="0"/>
              </a:spcAft>
              <a:buClr>
                <a:schemeClr val="dk1"/>
              </a:buClr>
              <a:buSzPts val="1300"/>
              <a:buFont typeface="Calibri"/>
              <a:buAutoNum type="alphaUcPeriod"/>
            </a:pPr>
            <a:r>
              <a:rPr lang="en" sz="1300" i="0" u="none" strike="noStrike" cap="none">
                <a:solidFill>
                  <a:schemeClr val="dk1"/>
                </a:solidFill>
                <a:latin typeface="Calibri"/>
                <a:ea typeface="Calibri"/>
                <a:cs typeface="Calibri"/>
                <a:sym typeface="Calibri"/>
              </a:rPr>
              <a:t>Students struggle while completing the Skills Practice, which – if they get all problems correct – will be productive.​</a:t>
            </a:r>
            <a:endParaRPr sz="1300" i="0" u="none" strike="noStrike" cap="none">
              <a:solidFill>
                <a:schemeClr val="dk1"/>
              </a:solidFill>
              <a:latin typeface="Calibri"/>
              <a:ea typeface="Calibri"/>
              <a:cs typeface="Calibri"/>
              <a:sym typeface="Calibri"/>
            </a:endParaRPr>
          </a:p>
          <a:p>
            <a:pPr marL="685800" marR="0" lvl="0" indent="-247650" algn="l" rtl="0">
              <a:lnSpc>
                <a:spcPct val="100000"/>
              </a:lnSpc>
              <a:spcBef>
                <a:spcPts val="0"/>
              </a:spcBef>
              <a:spcAft>
                <a:spcPts val="0"/>
              </a:spcAft>
              <a:buClr>
                <a:schemeClr val="dk1"/>
              </a:buClr>
              <a:buSzPts val="1300"/>
              <a:buFont typeface="Calibri"/>
              <a:buAutoNum type="alphaUcPeriod"/>
            </a:pPr>
            <a:r>
              <a:rPr lang="en" sz="1300" i="0" u="none" strike="noStrike" cap="none">
                <a:solidFill>
                  <a:schemeClr val="dk1"/>
                </a:solidFill>
                <a:highlight>
                  <a:srgbClr val="00FF00"/>
                </a:highlight>
                <a:latin typeface="Calibri"/>
                <a:ea typeface="Calibri"/>
                <a:cs typeface="Calibri"/>
                <a:sym typeface="Calibri"/>
              </a:rPr>
              <a:t>Students work independently on practice problems, so they are engaged in productive problem solving and have multiple opportunities for practice.​​</a:t>
            </a:r>
            <a:endParaRPr sz="1300" i="0" u="none" strike="noStrike" cap="none">
              <a:solidFill>
                <a:schemeClr val="dk1"/>
              </a:solidFill>
              <a:highlight>
                <a:srgbClr val="00FF00"/>
              </a:highlight>
              <a:latin typeface="Calibri"/>
              <a:ea typeface="Calibri"/>
              <a:cs typeface="Calibri"/>
              <a:sym typeface="Calibri"/>
            </a:endParaRPr>
          </a:p>
          <a:p>
            <a:pPr marL="685800" marR="0" lvl="0" indent="-247650" algn="l" rtl="0">
              <a:lnSpc>
                <a:spcPct val="100000"/>
              </a:lnSpc>
              <a:spcBef>
                <a:spcPts val="0"/>
              </a:spcBef>
              <a:spcAft>
                <a:spcPts val="0"/>
              </a:spcAft>
              <a:buClr>
                <a:schemeClr val="dk1"/>
              </a:buClr>
              <a:buSzPts val="1300"/>
              <a:buFont typeface="Calibri"/>
              <a:buAutoNum type="alphaUcPeriod"/>
            </a:pPr>
            <a:r>
              <a:rPr lang="en" sz="1300" i="0" u="none" strike="noStrike" cap="none">
                <a:solidFill>
                  <a:schemeClr val="dk1"/>
                </a:solidFill>
                <a:latin typeface="Calibri"/>
                <a:ea typeface="Calibri"/>
                <a:cs typeface="Calibri"/>
                <a:sym typeface="Calibri"/>
              </a:rPr>
              <a:t>Skills Practice questions are in order from least to most challenging, so as students work, they will struggle more and more.​​</a:t>
            </a:r>
            <a:endParaRPr sz="1300" i="0" u="none" strike="noStrike" cap="none">
              <a:solidFill>
                <a:schemeClr val="dk1"/>
              </a:solidFill>
              <a:latin typeface="Calibri"/>
              <a:ea typeface="Calibri"/>
              <a:cs typeface="Calibri"/>
              <a:sym typeface="Calibri"/>
            </a:endParaRPr>
          </a:p>
          <a:p>
            <a:pPr marL="685800" marR="0" lvl="0" indent="-247650" algn="l" rtl="0">
              <a:lnSpc>
                <a:spcPct val="100000"/>
              </a:lnSpc>
              <a:spcBef>
                <a:spcPts val="0"/>
              </a:spcBef>
              <a:spcAft>
                <a:spcPts val="0"/>
              </a:spcAft>
              <a:buClr>
                <a:schemeClr val="dk1"/>
              </a:buClr>
              <a:buSzPts val="1300"/>
              <a:buFont typeface="Calibri"/>
              <a:buAutoNum type="alphaUcPeriod"/>
            </a:pPr>
            <a:r>
              <a:rPr lang="en" sz="1300" i="0" u="none" strike="noStrike" cap="none">
                <a:solidFill>
                  <a:schemeClr val="dk1"/>
                </a:solidFill>
                <a:latin typeface="Calibri"/>
                <a:ea typeface="Calibri"/>
                <a:cs typeface="Calibri"/>
                <a:sym typeface="Calibri"/>
              </a:rPr>
              <a:t>Productive Struggle is not connected to the Skills Practice.​</a:t>
            </a:r>
            <a:endParaRPr sz="13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300" b="1" i="0" u="none" strike="noStrike" cap="none">
                <a:solidFill>
                  <a:schemeClr val="dk1"/>
                </a:solidFill>
                <a:latin typeface="Calibri"/>
                <a:ea typeface="Calibri"/>
                <a:cs typeface="Calibri"/>
                <a:sym typeface="Calibri"/>
              </a:rPr>
              <a:t>Correct Answer Rationale: Productive Struggle means students engage in productive problem solving, engaging in multiple opportunities for practice. During the Skills Practice, students work independently on practice problems, which is best aligned with the RBIS definition.​</a:t>
            </a:r>
            <a:endParaRPr sz="13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endParaRPr sz="13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300" b="1" i="0" u="none" strike="noStrike" cap="none">
                <a:solidFill>
                  <a:schemeClr val="dk1"/>
                </a:solidFill>
                <a:latin typeface="Calibri"/>
                <a:ea typeface="Calibri"/>
                <a:cs typeface="Calibri"/>
                <a:sym typeface="Calibri"/>
              </a:rPr>
              <a:t>​​2. </a:t>
            </a:r>
            <a:r>
              <a:rPr lang="en" sz="1300">
                <a:solidFill>
                  <a:schemeClr val="dk1"/>
                </a:solidFill>
                <a:latin typeface="Calibri"/>
                <a:ea typeface="Calibri"/>
                <a:cs typeface="Calibri"/>
                <a:sym typeface="Calibri"/>
              </a:rPr>
              <a:t>What is the ultimate goal of understanding how to use assessments effectively? ​​</a:t>
            </a:r>
            <a:endParaRPr sz="1300">
              <a:solidFill>
                <a:schemeClr val="dk1"/>
              </a:solidFill>
              <a:latin typeface="Calibri"/>
              <a:ea typeface="Calibri"/>
              <a:cs typeface="Calibri"/>
              <a:sym typeface="Calibri"/>
            </a:endParaRPr>
          </a:p>
          <a:p>
            <a:pPr marL="673100" lvl="0" indent="-247650" algn="l" rtl="0">
              <a:lnSpc>
                <a:spcPct val="100000"/>
              </a:lnSpc>
              <a:spcBef>
                <a:spcPts val="0"/>
              </a:spcBef>
              <a:spcAft>
                <a:spcPts val="0"/>
              </a:spcAft>
              <a:buClr>
                <a:schemeClr val="dk1"/>
              </a:buClr>
              <a:buSzPts val="1300"/>
              <a:buFont typeface="Calibri"/>
              <a:buAutoNum type="alphaUcPeriod"/>
            </a:pPr>
            <a:r>
              <a:rPr lang="en" sz="1300">
                <a:solidFill>
                  <a:schemeClr val="dk1"/>
                </a:solidFill>
                <a:latin typeface="Calibri"/>
                <a:ea typeface="Calibri"/>
                <a:cs typeface="Calibri"/>
                <a:sym typeface="Calibri"/>
              </a:rPr>
              <a:t>Learn how to “teach to the test”​​</a:t>
            </a:r>
            <a:endParaRPr sz="1300">
              <a:solidFill>
                <a:schemeClr val="dk1"/>
              </a:solidFill>
              <a:latin typeface="Calibri"/>
              <a:ea typeface="Calibri"/>
              <a:cs typeface="Calibri"/>
              <a:sym typeface="Calibri"/>
            </a:endParaRPr>
          </a:p>
          <a:p>
            <a:pPr marL="673100" lvl="0" indent="-247650" algn="l" rtl="0">
              <a:lnSpc>
                <a:spcPct val="100000"/>
              </a:lnSpc>
              <a:spcBef>
                <a:spcPts val="0"/>
              </a:spcBef>
              <a:spcAft>
                <a:spcPts val="0"/>
              </a:spcAft>
              <a:buClr>
                <a:schemeClr val="dk1"/>
              </a:buClr>
              <a:buSzPts val="1300"/>
              <a:buFont typeface="Calibri"/>
              <a:buAutoNum type="alphaUcPeriod"/>
            </a:pPr>
            <a:r>
              <a:rPr lang="en" sz="1300">
                <a:solidFill>
                  <a:schemeClr val="dk1"/>
                </a:solidFill>
                <a:latin typeface="Calibri"/>
                <a:ea typeface="Calibri"/>
                <a:cs typeface="Calibri"/>
                <a:sym typeface="Calibri"/>
              </a:rPr>
              <a:t>Learn how to help students get higher test scores​​</a:t>
            </a:r>
            <a:endParaRPr sz="1300">
              <a:solidFill>
                <a:schemeClr val="dk1"/>
              </a:solidFill>
              <a:latin typeface="Calibri"/>
              <a:ea typeface="Calibri"/>
              <a:cs typeface="Calibri"/>
              <a:sym typeface="Calibri"/>
            </a:endParaRPr>
          </a:p>
          <a:p>
            <a:pPr marL="673100" lvl="0" indent="-247650" algn="l" rtl="0">
              <a:lnSpc>
                <a:spcPct val="100000"/>
              </a:lnSpc>
              <a:spcBef>
                <a:spcPts val="0"/>
              </a:spcBef>
              <a:spcAft>
                <a:spcPts val="0"/>
              </a:spcAft>
              <a:buClr>
                <a:schemeClr val="dk1"/>
              </a:buClr>
              <a:buSzPts val="1300"/>
              <a:buFont typeface="Calibri"/>
              <a:buAutoNum type="alphaUcPeriod"/>
            </a:pPr>
            <a:r>
              <a:rPr lang="en" sz="1300">
                <a:solidFill>
                  <a:schemeClr val="dk1"/>
                </a:solidFill>
                <a:highlight>
                  <a:srgbClr val="00FF00"/>
                </a:highlight>
                <a:latin typeface="Calibri"/>
                <a:ea typeface="Calibri"/>
                <a:cs typeface="Calibri"/>
                <a:sym typeface="Calibri"/>
              </a:rPr>
              <a:t>Prepare students to master the TEKS for their grade level​​</a:t>
            </a:r>
            <a:endParaRPr sz="1300">
              <a:solidFill>
                <a:schemeClr val="dk1"/>
              </a:solidFill>
              <a:highlight>
                <a:srgbClr val="00FF00"/>
              </a:highlight>
              <a:latin typeface="Calibri"/>
              <a:ea typeface="Calibri"/>
              <a:cs typeface="Calibri"/>
              <a:sym typeface="Calibri"/>
            </a:endParaRPr>
          </a:p>
          <a:p>
            <a:pPr marL="673100" lvl="0" indent="-247650" algn="l" rtl="0">
              <a:lnSpc>
                <a:spcPct val="100000"/>
              </a:lnSpc>
              <a:spcBef>
                <a:spcPts val="0"/>
              </a:spcBef>
              <a:spcAft>
                <a:spcPts val="0"/>
              </a:spcAft>
              <a:buClr>
                <a:schemeClr val="dk1"/>
              </a:buClr>
              <a:buSzPts val="1300"/>
              <a:buFont typeface="Calibri"/>
              <a:buAutoNum type="alphaUcPeriod"/>
            </a:pPr>
            <a:r>
              <a:rPr lang="en" sz="1300">
                <a:solidFill>
                  <a:schemeClr val="dk1"/>
                </a:solidFill>
                <a:latin typeface="Calibri"/>
                <a:ea typeface="Calibri"/>
                <a:cs typeface="Calibri"/>
                <a:sym typeface="Calibri"/>
              </a:rPr>
              <a:t>Prepare students to be better test-takers​​</a:t>
            </a: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300" b="1">
                <a:solidFill>
                  <a:schemeClr val="dk1"/>
                </a:solidFill>
                <a:latin typeface="Calibri"/>
                <a:ea typeface="Calibri"/>
                <a:cs typeface="Calibri"/>
                <a:sym typeface="Calibri"/>
              </a:rPr>
              <a:t>Correct Answer Rationale: The ultimate goal of the lessons and units/domains that make up Bluebonnet Learning Secondary Mathematics is to prepare students to master the TEKS for their grade level. It is not mastery of the assessments but rather mastery of TEKS that is the focus. Therefore, instead of “teaching to the test,” teachers should focus on ensuring all students are mastering the TEKS.</a:t>
            </a:r>
            <a:endParaRPr sz="13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300" b="1"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2286"/>
        <p:cNvGrpSpPr/>
        <p:nvPr/>
      </p:nvGrpSpPr>
      <p:grpSpPr>
        <a:xfrm>
          <a:off x="0" y="0"/>
          <a:ext cx="0" cy="0"/>
          <a:chOff x="0" y="0"/>
          <a:chExt cx="0" cy="0"/>
        </a:xfrm>
      </p:grpSpPr>
      <p:sp>
        <p:nvSpPr>
          <p:cNvPr id="2287" name="Google Shape;2287;p217"/>
          <p:cNvSpPr txBox="1">
            <a:spLocks noGrp="1"/>
          </p:cNvSpPr>
          <p:nvPr>
            <p:ph type="title"/>
          </p:nvPr>
        </p:nvSpPr>
        <p:spPr>
          <a:xfrm>
            <a:off x="1595425" y="158561"/>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D6CB9"/>
              </a:buClr>
              <a:buSzPts val="2000"/>
              <a:buFont typeface="Calibri"/>
              <a:buNone/>
            </a:pPr>
            <a:r>
              <a:rPr lang="en"/>
              <a:t>Exit Ticket Part 2</a:t>
            </a:r>
            <a:endParaRPr/>
          </a:p>
        </p:txBody>
      </p:sp>
      <p:sp>
        <p:nvSpPr>
          <p:cNvPr id="2288" name="Google Shape;2288;p217"/>
          <p:cNvSpPr txBox="1">
            <a:spLocks noGrp="1"/>
          </p:cNvSpPr>
          <p:nvPr>
            <p:ph type="body" idx="1"/>
          </p:nvPr>
        </p:nvSpPr>
        <p:spPr>
          <a:xfrm>
            <a:off x="221700" y="828375"/>
            <a:ext cx="8726100" cy="4190700"/>
          </a:xfrm>
          <a:prstGeom prst="rect">
            <a:avLst/>
          </a:prstGeom>
          <a:noFill/>
          <a:ln>
            <a:noFill/>
          </a:ln>
        </p:spPr>
        <p:txBody>
          <a:bodyPr spcFirstLastPara="1" wrap="square" lIns="42875" tIns="25700" rIns="51425" bIns="25700" anchor="t" anchorCtr="0">
            <a:noAutofit/>
          </a:bodyPr>
          <a:lstStyle/>
          <a:p>
            <a:pPr marL="0" marR="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3. </a:t>
            </a:r>
            <a:r>
              <a:rPr lang="en" sz="1200" i="0" u="none" strike="noStrike" cap="none">
                <a:solidFill>
                  <a:schemeClr val="dk1"/>
                </a:solidFill>
                <a:latin typeface="Calibri"/>
                <a:ea typeface="Calibri"/>
                <a:cs typeface="Calibri"/>
                <a:sym typeface="Calibri"/>
              </a:rPr>
              <a:t>A teacher notices their students are struggling with solving real-world problems using the diameter, circumference, and area of a circle</a:t>
            </a:r>
            <a:r>
              <a:rPr lang="en" sz="1200">
                <a:solidFill>
                  <a:schemeClr val="dk1"/>
                </a:solidFill>
                <a:latin typeface="Calibri"/>
                <a:ea typeface="Calibri"/>
                <a:cs typeface="Calibri"/>
                <a:sym typeface="Calibri"/>
              </a:rPr>
              <a:t> </a:t>
            </a:r>
            <a:r>
              <a:rPr lang="en" sz="1200" i="0" u="none" strike="noStrike" cap="none">
                <a:solidFill>
                  <a:schemeClr val="dk1"/>
                </a:solidFill>
                <a:latin typeface="Calibri"/>
                <a:ea typeface="Calibri"/>
                <a:cs typeface="Calibri"/>
                <a:sym typeface="Calibri"/>
              </a:rPr>
              <a:t>(TEKS 7.9B&amp;C), which is assessed on the Module 1 Topic 1 Assessment.</a:t>
            </a:r>
            <a:r>
              <a:rPr lang="en" sz="1200">
                <a:solidFill>
                  <a:schemeClr val="dk1"/>
                </a:solidFill>
                <a:latin typeface="Calibri"/>
                <a:ea typeface="Calibri"/>
                <a:cs typeface="Calibri"/>
                <a:sym typeface="Calibri"/>
              </a:rPr>
              <a:t> </a:t>
            </a:r>
            <a:r>
              <a:rPr lang="en" sz="1200" i="0" u="none" strike="noStrike" cap="none">
                <a:solidFill>
                  <a:schemeClr val="dk1"/>
                </a:solidFill>
                <a:latin typeface="Calibri"/>
                <a:ea typeface="Calibri"/>
                <a:cs typeface="Calibri"/>
                <a:sym typeface="Calibri"/>
              </a:rPr>
              <a:t>Which of the following formative assessments would give them the best information on how their students are progressing toward mastering this skill?  ​</a:t>
            </a:r>
            <a:endParaRPr sz="1200" i="0" u="none" strike="noStrike" cap="none">
              <a:solidFill>
                <a:schemeClr val="dk1"/>
              </a:solidFill>
              <a:latin typeface="Calibri"/>
              <a:ea typeface="Calibri"/>
              <a:cs typeface="Calibri"/>
              <a:sym typeface="Calibri"/>
            </a:endParaRPr>
          </a:p>
          <a:p>
            <a:pPr marL="787400" marR="0" lvl="0" indent="-241300" algn="l" rtl="0">
              <a:lnSpc>
                <a:spcPct val="115000"/>
              </a:lnSpc>
              <a:spcBef>
                <a:spcPts val="0"/>
              </a:spcBef>
              <a:spcAft>
                <a:spcPts val="0"/>
              </a:spcAft>
              <a:buClr>
                <a:schemeClr val="dk1"/>
              </a:buClr>
              <a:buSzPts val="1200"/>
              <a:buFont typeface="Calibri"/>
              <a:buAutoNum type="alphaUcPeriod"/>
            </a:pPr>
            <a:r>
              <a:rPr lang="en" sz="1200" i="0" u="none" strike="noStrike" cap="none">
                <a:solidFill>
                  <a:schemeClr val="dk1"/>
                </a:solidFill>
                <a:latin typeface="Calibri"/>
                <a:ea typeface="Calibri"/>
                <a:cs typeface="Calibri"/>
                <a:sym typeface="Calibri"/>
              </a:rPr>
              <a:t>Lesson 1 Assignment: Students will apply mathematical process standards to develop geometric relationships with volume. The student is expected to use models to determine the approximate formulas for the circumference and area of a circle and connect the models to the actual formulas.</a:t>
            </a:r>
            <a:endParaRPr sz="1200" i="0" u="none" strike="noStrike" cap="none">
              <a:solidFill>
                <a:schemeClr val="dk1"/>
              </a:solidFill>
              <a:latin typeface="Calibri"/>
              <a:ea typeface="Calibri"/>
              <a:cs typeface="Calibri"/>
              <a:sym typeface="Calibri"/>
            </a:endParaRPr>
          </a:p>
          <a:p>
            <a:pPr marL="787400" marR="0" lvl="0" indent="-241300" algn="l" rtl="0">
              <a:lnSpc>
                <a:spcPct val="115000"/>
              </a:lnSpc>
              <a:spcBef>
                <a:spcPts val="0"/>
              </a:spcBef>
              <a:spcAft>
                <a:spcPts val="0"/>
              </a:spcAft>
              <a:buClr>
                <a:schemeClr val="dk1"/>
              </a:buClr>
              <a:buSzPts val="1200"/>
              <a:buFont typeface="Calibri"/>
              <a:buAutoNum type="alphaUcPeriod"/>
            </a:pPr>
            <a:r>
              <a:rPr lang="en" sz="1200" i="0" u="none" strike="noStrike" cap="none">
                <a:solidFill>
                  <a:schemeClr val="dk1"/>
                </a:solidFill>
                <a:latin typeface="Calibri"/>
                <a:ea typeface="Calibri"/>
                <a:cs typeface="Calibri"/>
                <a:sym typeface="Calibri"/>
              </a:rPr>
              <a:t>Lesson 1 </a:t>
            </a:r>
            <a:r>
              <a:rPr lang="en" sz="1200">
                <a:solidFill>
                  <a:schemeClr val="dk1"/>
                </a:solidFill>
                <a:latin typeface="Calibri"/>
                <a:ea typeface="Calibri"/>
                <a:cs typeface="Calibri"/>
                <a:sym typeface="Calibri"/>
              </a:rPr>
              <a:t>Activity 1.1</a:t>
            </a:r>
            <a:r>
              <a:rPr lang="en" sz="1200" i="0" u="none" strike="noStrike" cap="none">
                <a:solidFill>
                  <a:schemeClr val="dk1"/>
                </a:solidFill>
                <a:latin typeface="Calibri"/>
                <a:ea typeface="Calibri"/>
                <a:cs typeface="Calibri"/>
                <a:sym typeface="Calibri"/>
              </a:rPr>
              <a:t>: Students compare the radii, diameters, and circumferences of two circles, one with a radius twice as long as the other. They are guided to notice that a circle with a radius half as long has a circumference half as long as well, while the ratio of circumference to diameter (pi) remains constant.</a:t>
            </a:r>
            <a:endParaRPr sz="1200" i="0" u="none" strike="noStrike" cap="none">
              <a:solidFill>
                <a:schemeClr val="dk1"/>
              </a:solidFill>
              <a:latin typeface="Calibri"/>
              <a:ea typeface="Calibri"/>
              <a:cs typeface="Calibri"/>
              <a:sym typeface="Calibri"/>
            </a:endParaRPr>
          </a:p>
          <a:p>
            <a:pPr marL="787400" marR="0" lvl="0" indent="-241300" algn="l" rtl="0">
              <a:lnSpc>
                <a:spcPct val="115000"/>
              </a:lnSpc>
              <a:spcBef>
                <a:spcPts val="0"/>
              </a:spcBef>
              <a:spcAft>
                <a:spcPts val="0"/>
              </a:spcAft>
              <a:buClr>
                <a:schemeClr val="dk1"/>
              </a:buClr>
              <a:buSzPts val="1200"/>
              <a:buFont typeface="Calibri"/>
              <a:buAutoNum type="alphaUcPeriod"/>
            </a:pPr>
            <a:r>
              <a:rPr lang="en" sz="1200" i="0" u="none" strike="noStrike" cap="none">
                <a:solidFill>
                  <a:schemeClr val="dk1"/>
                </a:solidFill>
                <a:latin typeface="Calibri"/>
                <a:ea typeface="Calibri"/>
                <a:cs typeface="Calibri"/>
                <a:sym typeface="Calibri"/>
              </a:rPr>
              <a:t>Lesson 2 </a:t>
            </a:r>
            <a:r>
              <a:rPr lang="en" sz="1200">
                <a:solidFill>
                  <a:schemeClr val="dk1"/>
                </a:solidFill>
                <a:latin typeface="Calibri"/>
                <a:ea typeface="Calibri"/>
                <a:cs typeface="Calibri"/>
                <a:sym typeface="Calibri"/>
              </a:rPr>
              <a:t>Activity 2.1</a:t>
            </a:r>
            <a:r>
              <a:rPr lang="en" sz="1200" i="0" u="none" strike="noStrike" cap="none">
                <a:solidFill>
                  <a:schemeClr val="dk1"/>
                </a:solidFill>
                <a:latin typeface="Calibri"/>
                <a:ea typeface="Calibri"/>
                <a:cs typeface="Calibri"/>
                <a:sym typeface="Calibri"/>
              </a:rPr>
              <a:t>: Students solve a problem in which the area of a pipe’s cross section is related to the amount of water it can deliver. They then compare two different pipe systems using what they know about the area of the circle.</a:t>
            </a:r>
            <a:endParaRPr sz="1200" i="0" u="none" strike="noStrike" cap="none">
              <a:solidFill>
                <a:schemeClr val="dk1"/>
              </a:solidFill>
              <a:latin typeface="Calibri"/>
              <a:ea typeface="Calibri"/>
              <a:cs typeface="Calibri"/>
              <a:sym typeface="Calibri"/>
            </a:endParaRPr>
          </a:p>
          <a:p>
            <a:pPr marL="787400" marR="0" lvl="0" indent="-241300" algn="l" rtl="0">
              <a:lnSpc>
                <a:spcPct val="115000"/>
              </a:lnSpc>
              <a:spcBef>
                <a:spcPts val="0"/>
              </a:spcBef>
              <a:spcAft>
                <a:spcPts val="0"/>
              </a:spcAft>
              <a:buClr>
                <a:schemeClr val="dk1"/>
              </a:buClr>
              <a:buSzPts val="1200"/>
              <a:buFont typeface="Calibri"/>
              <a:buAutoNum type="alphaUcPeriod"/>
            </a:pPr>
            <a:r>
              <a:rPr lang="en" sz="1200" i="0" u="none" strike="noStrike" cap="none">
                <a:solidFill>
                  <a:schemeClr val="dk1"/>
                </a:solidFill>
                <a:highlight>
                  <a:srgbClr val="00FF00"/>
                </a:highlight>
                <a:latin typeface="Calibri"/>
                <a:ea typeface="Calibri"/>
                <a:cs typeface="Calibri"/>
                <a:sym typeface="Calibri"/>
              </a:rPr>
              <a:t>Lesson 3 Talk the Talk: Students will solve real-world problems about circular regions using diameter, circumference, and area.</a:t>
            </a:r>
            <a:endParaRPr sz="1200" i="0" u="none" strike="noStrike" cap="none">
              <a:solidFill>
                <a:schemeClr val="dk1"/>
              </a:solidFill>
              <a:highlight>
                <a:srgbClr val="00FF00"/>
              </a:highlight>
              <a:latin typeface="Calibri"/>
              <a:ea typeface="Calibri"/>
              <a:cs typeface="Calibri"/>
              <a:sym typeface="Calibri"/>
            </a:endParaRPr>
          </a:p>
          <a:p>
            <a:pPr marL="0" marR="0" lvl="0" indent="0" algn="l" rtl="0">
              <a:lnSpc>
                <a:spcPct val="115000"/>
              </a:lnSpc>
              <a:spcBef>
                <a:spcPts val="0"/>
              </a:spcBef>
              <a:spcAft>
                <a:spcPts val="0"/>
              </a:spcAft>
              <a:buClr>
                <a:schemeClr val="dk1"/>
              </a:buClr>
              <a:buSzPts val="800"/>
              <a:buFont typeface="Arial"/>
              <a:buNone/>
            </a:pPr>
            <a:r>
              <a:rPr lang="en" sz="1200" b="1" i="0" u="none" strike="noStrike" cap="none">
                <a:solidFill>
                  <a:schemeClr val="dk1"/>
                </a:solidFill>
                <a:latin typeface="Calibri"/>
                <a:ea typeface="Calibri"/>
                <a:cs typeface="Calibri"/>
                <a:sym typeface="Calibri"/>
              </a:rPr>
              <a:t>Correct Answer Rationale: While Assignments, Exit Tickets, and Talk the Talks are all formative assessments that could provide useful data, in Lesson 3, the Talk the Talk is most aligned to the standard. </a:t>
            </a:r>
            <a:endParaRPr sz="1200" b="1"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2292"/>
        <p:cNvGrpSpPr/>
        <p:nvPr/>
      </p:nvGrpSpPr>
      <p:grpSpPr>
        <a:xfrm>
          <a:off x="0" y="0"/>
          <a:ext cx="0" cy="0"/>
          <a:chOff x="0" y="0"/>
          <a:chExt cx="0" cy="0"/>
        </a:xfrm>
      </p:grpSpPr>
      <p:sp>
        <p:nvSpPr>
          <p:cNvPr id="2293" name="Google Shape;2293;p218"/>
          <p:cNvSpPr txBox="1">
            <a:spLocks noGrp="1"/>
          </p:cNvSpPr>
          <p:nvPr>
            <p:ph type="title"/>
          </p:nvPr>
        </p:nvSpPr>
        <p:spPr>
          <a:xfrm>
            <a:off x="1595425" y="176711"/>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D6CB9"/>
              </a:buClr>
              <a:buSzPts val="2000"/>
              <a:buFont typeface="Calibri"/>
              <a:buNone/>
            </a:pPr>
            <a:r>
              <a:rPr lang="en"/>
              <a:t>Exit Ticket Part 3</a:t>
            </a:r>
            <a:endParaRPr/>
          </a:p>
        </p:txBody>
      </p:sp>
      <p:sp>
        <p:nvSpPr>
          <p:cNvPr id="2294" name="Google Shape;2294;p218"/>
          <p:cNvSpPr txBox="1">
            <a:spLocks noGrp="1"/>
          </p:cNvSpPr>
          <p:nvPr>
            <p:ph type="body" idx="1"/>
          </p:nvPr>
        </p:nvSpPr>
        <p:spPr>
          <a:xfrm>
            <a:off x="207376" y="792900"/>
            <a:ext cx="8716800" cy="4167000"/>
          </a:xfrm>
          <a:prstGeom prst="rect">
            <a:avLst/>
          </a:prstGeom>
          <a:noFill/>
          <a:ln>
            <a:noFill/>
          </a:ln>
        </p:spPr>
        <p:txBody>
          <a:bodyPr spcFirstLastPara="1" wrap="square" lIns="42875" tIns="25700" rIns="51425" bIns="2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1400" i="0" u="none" strike="noStrike" cap="none">
                <a:solidFill>
                  <a:schemeClr val="dk1"/>
                </a:solidFill>
                <a:latin typeface="Calibri"/>
                <a:ea typeface="Calibri"/>
                <a:cs typeface="Calibri"/>
                <a:sym typeface="Calibri"/>
              </a:rPr>
              <a:t>4. You are completing the Lesson Internalization Protocol for an upcoming lesson. You are considering how to best help students who are experiencing learning gaps using a learning acceleration approach. Which of the following adjustments would </a:t>
            </a:r>
            <a:r>
              <a:rPr lang="en" sz="1400" b="1" i="0" u="none" strike="noStrike" cap="none">
                <a:solidFill>
                  <a:schemeClr val="dk1"/>
                </a:solidFill>
                <a:latin typeface="Calibri"/>
                <a:ea typeface="Calibri"/>
                <a:cs typeface="Calibri"/>
                <a:sym typeface="Calibri"/>
              </a:rPr>
              <a:t>NOT</a:t>
            </a:r>
            <a:r>
              <a:rPr lang="en" sz="1400" i="0" u="none" strike="noStrike" cap="none">
                <a:solidFill>
                  <a:schemeClr val="dk1"/>
                </a:solidFill>
                <a:latin typeface="Calibri"/>
                <a:ea typeface="Calibri"/>
                <a:cs typeface="Calibri"/>
                <a:sym typeface="Calibri"/>
              </a:rPr>
              <a:t> be considered a learning acceleration approach?   ​​</a:t>
            </a:r>
            <a:endParaRPr sz="1400" i="0" u="none" strike="noStrike" cap="none">
              <a:solidFill>
                <a:schemeClr val="dk1"/>
              </a:solidFill>
              <a:latin typeface="Calibri"/>
              <a:ea typeface="Calibri"/>
              <a:cs typeface="Calibri"/>
              <a:sym typeface="Calibri"/>
            </a:endParaRPr>
          </a:p>
          <a:p>
            <a:pPr marL="787400" marR="0" lvl="0" indent="-254000" algn="l" rtl="0">
              <a:lnSpc>
                <a:spcPct val="100000"/>
              </a:lnSpc>
              <a:spcBef>
                <a:spcPts val="0"/>
              </a:spcBef>
              <a:spcAft>
                <a:spcPts val="0"/>
              </a:spcAft>
              <a:buClr>
                <a:schemeClr val="dk1"/>
              </a:buClr>
              <a:buSzPts val="1400"/>
              <a:buFont typeface="Calibri"/>
              <a:buAutoNum type="alphaUcPeriod"/>
            </a:pPr>
            <a:r>
              <a:rPr lang="en" sz="1400" i="0" u="none" strike="noStrike" cap="none">
                <a:solidFill>
                  <a:schemeClr val="dk1"/>
                </a:solidFill>
                <a:latin typeface="Calibri"/>
                <a:ea typeface="Calibri"/>
                <a:cs typeface="Calibri"/>
                <a:sym typeface="Calibri"/>
              </a:rPr>
              <a:t>Locating Standards that students will need to be familiar with prior to engaging in the new learning. ​</a:t>
            </a:r>
            <a:endParaRPr sz="1400" i="0" u="none" strike="noStrike" cap="none">
              <a:solidFill>
                <a:schemeClr val="dk1"/>
              </a:solidFill>
              <a:latin typeface="Calibri"/>
              <a:ea typeface="Calibri"/>
              <a:cs typeface="Calibri"/>
              <a:sym typeface="Calibri"/>
            </a:endParaRPr>
          </a:p>
          <a:p>
            <a:pPr marL="787400" marR="0" lvl="0" indent="-254000" algn="l" rtl="0">
              <a:lnSpc>
                <a:spcPct val="100000"/>
              </a:lnSpc>
              <a:spcBef>
                <a:spcPts val="0"/>
              </a:spcBef>
              <a:spcAft>
                <a:spcPts val="0"/>
              </a:spcAft>
              <a:buClr>
                <a:schemeClr val="dk1"/>
              </a:buClr>
              <a:buSzPts val="1400"/>
              <a:buFont typeface="Calibri"/>
              <a:buAutoNum type="alphaUcPeriod"/>
            </a:pPr>
            <a:r>
              <a:rPr lang="en" sz="1400" i="0" u="none" strike="noStrike" cap="none">
                <a:solidFill>
                  <a:schemeClr val="dk1"/>
                </a:solidFill>
                <a:highlight>
                  <a:srgbClr val="00FF00"/>
                </a:highlight>
                <a:latin typeface="Calibri"/>
                <a:ea typeface="Calibri"/>
                <a:cs typeface="Calibri"/>
                <a:sym typeface="Calibri"/>
              </a:rPr>
              <a:t>Reviewing the modules and topics from the previous grade level to reteach isolated skills students have not yet mastered.​</a:t>
            </a:r>
            <a:endParaRPr sz="1400" i="0" u="none" strike="noStrike" cap="none">
              <a:solidFill>
                <a:schemeClr val="dk1"/>
              </a:solidFill>
              <a:highlight>
                <a:srgbClr val="00FF00"/>
              </a:highlight>
              <a:latin typeface="Calibri"/>
              <a:ea typeface="Calibri"/>
              <a:cs typeface="Calibri"/>
              <a:sym typeface="Calibri"/>
            </a:endParaRPr>
          </a:p>
          <a:p>
            <a:pPr marL="787400" marR="0" lvl="0" indent="-254000" algn="l" rtl="0">
              <a:lnSpc>
                <a:spcPct val="100000"/>
              </a:lnSpc>
              <a:spcBef>
                <a:spcPts val="0"/>
              </a:spcBef>
              <a:spcAft>
                <a:spcPts val="0"/>
              </a:spcAft>
              <a:buClr>
                <a:schemeClr val="dk1"/>
              </a:buClr>
              <a:buSzPts val="1400"/>
              <a:buFont typeface="Calibri"/>
              <a:buAutoNum type="alphaUcPeriod"/>
            </a:pPr>
            <a:r>
              <a:rPr lang="en" sz="1400" i="0" u="none" strike="noStrike" cap="none">
                <a:solidFill>
                  <a:schemeClr val="dk1"/>
                </a:solidFill>
                <a:latin typeface="Calibri"/>
                <a:ea typeface="Calibri"/>
                <a:cs typeface="Calibri"/>
                <a:sym typeface="Calibri"/>
              </a:rPr>
              <a:t>Identifying TEKS that are spiraled throughout each module offers continuous opportunities for student mastery. ​</a:t>
            </a:r>
            <a:endParaRPr sz="1400" i="0" u="none" strike="noStrike" cap="none">
              <a:solidFill>
                <a:schemeClr val="dk1"/>
              </a:solidFill>
              <a:latin typeface="Calibri"/>
              <a:ea typeface="Calibri"/>
              <a:cs typeface="Calibri"/>
              <a:sym typeface="Calibri"/>
            </a:endParaRPr>
          </a:p>
          <a:p>
            <a:pPr marL="787400" marR="0" lvl="0" indent="-254000" algn="l" rtl="0">
              <a:lnSpc>
                <a:spcPct val="100000"/>
              </a:lnSpc>
              <a:spcBef>
                <a:spcPts val="0"/>
              </a:spcBef>
              <a:spcAft>
                <a:spcPts val="0"/>
              </a:spcAft>
              <a:buClr>
                <a:schemeClr val="dk1"/>
              </a:buClr>
              <a:buSzPts val="1400"/>
              <a:buFont typeface="Calibri"/>
              <a:buAutoNum type="alphaUcPeriod"/>
            </a:pPr>
            <a:r>
              <a:rPr lang="en" sz="1400" i="0" u="none" strike="noStrike" cap="none">
                <a:solidFill>
                  <a:schemeClr val="dk1"/>
                </a:solidFill>
                <a:latin typeface="Calibri"/>
                <a:ea typeface="Calibri"/>
                <a:cs typeface="Calibri"/>
                <a:sym typeface="Calibri"/>
              </a:rPr>
              <a:t>Reading the embedded supports in the Course and Implementation Guide to identify opportunities to scaffold for specific groups of students​</a:t>
            </a:r>
            <a:endParaRPr sz="1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chemeClr val="dk1"/>
                </a:solidFill>
                <a:latin typeface="Calibri"/>
                <a:ea typeface="Calibri"/>
                <a:cs typeface="Calibri"/>
                <a:sym typeface="Calibri"/>
              </a:rPr>
              <a:t>Correct Answer Rationale:</a:t>
            </a:r>
            <a:r>
              <a:rPr lang="en" sz="1400" b="1" i="0" u="none" strike="noStrike" cap="none">
                <a:solidFill>
                  <a:srgbClr val="0D6CB9"/>
                </a:solidFill>
                <a:latin typeface="Calibri"/>
                <a:ea typeface="Calibri"/>
                <a:cs typeface="Calibri"/>
                <a:sym typeface="Calibri"/>
              </a:rPr>
              <a:t> </a:t>
            </a:r>
            <a:r>
              <a:rPr lang="en" sz="1400" b="1" i="0" u="none" strike="noStrike" cap="none">
                <a:solidFill>
                  <a:schemeClr val="dk1"/>
                </a:solidFill>
                <a:latin typeface="Calibri"/>
                <a:ea typeface="Calibri"/>
                <a:cs typeface="Calibri"/>
                <a:sym typeface="Calibri"/>
              </a:rPr>
              <a:t>Bluebonnet Learning Secondary Mathematics is designed for lesson acceleration with just-in-time supports, including the TEKS that are spiraled throughout each module and topic, and the CIG supports that identify scaffolds. Reteaching isolated skills is remediation, not acceleration. </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endParaRPr b="1">
              <a:solidFill>
                <a:schemeClr val="dk1"/>
              </a:solidFill>
              <a:latin typeface="Calibri"/>
              <a:ea typeface="Calibri"/>
              <a:cs typeface="Calibri"/>
              <a:sym typeface="Calibri"/>
            </a:endParaRPr>
          </a:p>
          <a:p>
            <a:pPr marL="0" marR="0" lvl="0" indent="38100" algn="l" rtl="0">
              <a:lnSpc>
                <a:spcPct val="100000"/>
              </a:lnSpc>
              <a:spcBef>
                <a:spcPts val="0"/>
              </a:spcBef>
              <a:spcAft>
                <a:spcPts val="0"/>
              </a:spcAft>
              <a:buClr>
                <a:srgbClr val="000000"/>
              </a:buClr>
              <a:buSzPts val="800"/>
              <a:buFont typeface="Arial"/>
              <a:buNone/>
            </a:pPr>
            <a:endParaRPr sz="140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2298"/>
        <p:cNvGrpSpPr/>
        <p:nvPr/>
      </p:nvGrpSpPr>
      <p:grpSpPr>
        <a:xfrm>
          <a:off x="0" y="0"/>
          <a:ext cx="0" cy="0"/>
          <a:chOff x="0" y="0"/>
          <a:chExt cx="0" cy="0"/>
        </a:xfrm>
      </p:grpSpPr>
      <p:sp>
        <p:nvSpPr>
          <p:cNvPr id="2299" name="Google Shape;2299;p219"/>
          <p:cNvSpPr txBox="1">
            <a:spLocks noGrp="1"/>
          </p:cNvSpPr>
          <p:nvPr>
            <p:ph type="title"/>
          </p:nvPr>
        </p:nvSpPr>
        <p:spPr>
          <a:xfrm>
            <a:off x="1334525" y="205536"/>
            <a:ext cx="4843800" cy="54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D6CB9"/>
              </a:buClr>
              <a:buSzPts val="2000"/>
              <a:buFont typeface="Calibri"/>
              <a:buNone/>
            </a:pPr>
            <a:r>
              <a:rPr lang="en"/>
              <a:t>Exit Ticket Part 4</a:t>
            </a:r>
            <a:endParaRPr/>
          </a:p>
        </p:txBody>
      </p:sp>
      <p:sp>
        <p:nvSpPr>
          <p:cNvPr id="2300" name="Google Shape;2300;p219"/>
          <p:cNvSpPr txBox="1">
            <a:spLocks noGrp="1"/>
          </p:cNvSpPr>
          <p:nvPr>
            <p:ph type="body" idx="1"/>
          </p:nvPr>
        </p:nvSpPr>
        <p:spPr>
          <a:xfrm>
            <a:off x="221700" y="922975"/>
            <a:ext cx="8557200" cy="38394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 sz="1500" i="0" u="none" strike="noStrike" cap="none">
                <a:solidFill>
                  <a:schemeClr val="dk1"/>
                </a:solidFill>
                <a:latin typeface="Calibri"/>
                <a:ea typeface="Calibri"/>
                <a:cs typeface="Calibri"/>
                <a:sym typeface="Calibri"/>
              </a:rPr>
              <a:t>5. You are preparing to teach an upcoming Bluebonnet Learning Secondary Mathematics topic while reflecting on previous assessment data to identify gaps in learning. Which of the following approaches is </a:t>
            </a:r>
            <a:r>
              <a:rPr lang="en" sz="1500" b="1" i="0" u="none" strike="noStrike" cap="none">
                <a:solidFill>
                  <a:schemeClr val="dk1"/>
                </a:solidFill>
                <a:latin typeface="Calibri"/>
                <a:ea typeface="Calibri"/>
                <a:cs typeface="Calibri"/>
                <a:sym typeface="Calibri"/>
              </a:rPr>
              <a:t>most</a:t>
            </a:r>
            <a:r>
              <a:rPr lang="en" sz="1500" i="0" u="none" strike="noStrike" cap="none">
                <a:solidFill>
                  <a:schemeClr val="dk1"/>
                </a:solidFill>
                <a:latin typeface="Calibri"/>
                <a:ea typeface="Calibri"/>
                <a:cs typeface="Calibri"/>
                <a:sym typeface="Calibri"/>
              </a:rPr>
              <a:t> aligned to learning acceleration? ​</a:t>
            </a:r>
            <a:endParaRPr sz="1500" i="0" u="none" strike="noStrike" cap="none">
              <a:solidFill>
                <a:schemeClr val="dk1"/>
              </a:solidFill>
              <a:latin typeface="Calibri"/>
              <a:ea typeface="Calibri"/>
              <a:cs typeface="Calibri"/>
              <a:sym typeface="Calibri"/>
            </a:endParaRPr>
          </a:p>
          <a:p>
            <a:pPr marL="787400" marR="0" lvl="0" indent="-260350" algn="l" rtl="0">
              <a:lnSpc>
                <a:spcPct val="100000"/>
              </a:lnSpc>
              <a:spcBef>
                <a:spcPts val="0"/>
              </a:spcBef>
              <a:spcAft>
                <a:spcPts val="0"/>
              </a:spcAft>
              <a:buClr>
                <a:schemeClr val="dk1"/>
              </a:buClr>
              <a:buSzPts val="1500"/>
              <a:buFont typeface="Calibri"/>
              <a:buAutoNum type="alphaUcPeriod"/>
            </a:pPr>
            <a:r>
              <a:rPr lang="en" sz="1500" i="0" u="none" strike="noStrike" cap="none">
                <a:solidFill>
                  <a:schemeClr val="dk1"/>
                </a:solidFill>
                <a:latin typeface="Calibri"/>
                <a:ea typeface="Calibri"/>
                <a:cs typeface="Calibri"/>
                <a:sym typeface="Calibri"/>
              </a:rPr>
              <a:t>Delay the start of grade-level instruction until you know all students have mastered the TEKS from previous grade levels.​</a:t>
            </a:r>
            <a:endParaRPr sz="1500" i="0" u="none" strike="noStrike" cap="none">
              <a:solidFill>
                <a:schemeClr val="dk1"/>
              </a:solidFill>
              <a:latin typeface="Calibri"/>
              <a:ea typeface="Calibri"/>
              <a:cs typeface="Calibri"/>
              <a:sym typeface="Calibri"/>
            </a:endParaRPr>
          </a:p>
          <a:p>
            <a:pPr marL="787400" marR="0" lvl="0" indent="-260350" algn="l" rtl="0">
              <a:lnSpc>
                <a:spcPct val="100000"/>
              </a:lnSpc>
              <a:spcBef>
                <a:spcPts val="0"/>
              </a:spcBef>
              <a:spcAft>
                <a:spcPts val="0"/>
              </a:spcAft>
              <a:buClr>
                <a:schemeClr val="dk1"/>
              </a:buClr>
              <a:buSzPts val="1500"/>
              <a:buFont typeface="Calibri"/>
              <a:buAutoNum type="alphaUcPeriod"/>
            </a:pPr>
            <a:r>
              <a:rPr lang="en" sz="1500" i="0" u="none" strike="noStrike" cap="none">
                <a:solidFill>
                  <a:schemeClr val="dk1"/>
                </a:solidFill>
                <a:latin typeface="Calibri"/>
                <a:ea typeface="Calibri"/>
                <a:cs typeface="Calibri"/>
                <a:sym typeface="Calibri"/>
              </a:rPr>
              <a:t>Begin grade-level instruction immediately to ensure you stay on pace with district calendars. You can’t control if students have mastered content from previous grade levels.​</a:t>
            </a:r>
            <a:endParaRPr sz="1500" i="0" u="none" strike="noStrike" cap="none">
              <a:solidFill>
                <a:schemeClr val="dk1"/>
              </a:solidFill>
              <a:latin typeface="Calibri"/>
              <a:ea typeface="Calibri"/>
              <a:cs typeface="Calibri"/>
              <a:sym typeface="Calibri"/>
            </a:endParaRPr>
          </a:p>
          <a:p>
            <a:pPr marL="787400" marR="0" lvl="0" indent="-260350" algn="l" rtl="0">
              <a:lnSpc>
                <a:spcPct val="100000"/>
              </a:lnSpc>
              <a:spcBef>
                <a:spcPts val="0"/>
              </a:spcBef>
              <a:spcAft>
                <a:spcPts val="0"/>
              </a:spcAft>
              <a:buClr>
                <a:schemeClr val="dk1"/>
              </a:buClr>
              <a:buSzPts val="1500"/>
              <a:buFont typeface="Calibri"/>
              <a:buAutoNum type="alphaUcPeriod"/>
            </a:pPr>
            <a:r>
              <a:rPr lang="en" sz="1500" i="0" u="none" strike="noStrike" cap="none">
                <a:solidFill>
                  <a:schemeClr val="dk1"/>
                </a:solidFill>
                <a:highlight>
                  <a:srgbClr val="00FF00"/>
                </a:highlight>
                <a:latin typeface="Calibri"/>
                <a:ea typeface="Calibri"/>
                <a:cs typeface="Calibri"/>
                <a:sym typeface="Calibri"/>
              </a:rPr>
              <a:t>Strategically prioritize knowledge, standards, skills, or tasks from prior grade(s) that should be taught before the grade-level content in this particular module.​</a:t>
            </a:r>
            <a:endParaRPr sz="1500" i="0" u="none" strike="noStrike" cap="none">
              <a:solidFill>
                <a:schemeClr val="dk1"/>
              </a:solidFill>
              <a:highlight>
                <a:srgbClr val="00FF00"/>
              </a:highlight>
              <a:latin typeface="Calibri"/>
              <a:ea typeface="Calibri"/>
              <a:cs typeface="Calibri"/>
              <a:sym typeface="Calibri"/>
            </a:endParaRPr>
          </a:p>
          <a:p>
            <a:pPr marL="787400" marR="0" lvl="0" indent="-260350" algn="l" rtl="0">
              <a:lnSpc>
                <a:spcPct val="100000"/>
              </a:lnSpc>
              <a:spcBef>
                <a:spcPts val="0"/>
              </a:spcBef>
              <a:spcAft>
                <a:spcPts val="0"/>
              </a:spcAft>
              <a:buClr>
                <a:schemeClr val="dk1"/>
              </a:buClr>
              <a:buSzPts val="1500"/>
              <a:buFont typeface="Calibri"/>
              <a:buAutoNum type="alphaUcPeriod"/>
            </a:pPr>
            <a:r>
              <a:rPr lang="en" sz="1500" i="0" u="none" strike="noStrike" cap="none">
                <a:solidFill>
                  <a:schemeClr val="dk1"/>
                </a:solidFill>
                <a:latin typeface="Calibri"/>
                <a:ea typeface="Calibri"/>
                <a:cs typeface="Calibri"/>
                <a:sym typeface="Calibri"/>
              </a:rPr>
              <a:t>Intentionally adjust the scope and sequence so that there are at least three days of review prior to each End-of-Topic Assessment, and three days of reteaching after. ​</a:t>
            </a:r>
            <a:endParaRPr sz="15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500" b="1" i="0" u="none" strike="noStrike" cap="none">
                <a:solidFill>
                  <a:schemeClr val="dk1"/>
                </a:solidFill>
                <a:latin typeface="Calibri"/>
                <a:ea typeface="Calibri"/>
                <a:cs typeface="Calibri"/>
                <a:sym typeface="Calibri"/>
              </a:rPr>
              <a:t>Correct Answer Rationale: Accelerated Learning strategically prepares students for success in current grade-level content. Past concepts and skills are addressed, but always in the purposeful context of current learning.​</a:t>
            </a:r>
            <a:endParaRPr sz="1500" b="1" i="0" u="none" strike="noStrike" cap="none">
              <a:solidFill>
                <a:schemeClr val="dk1"/>
              </a:solidFill>
              <a:latin typeface="Calibri"/>
              <a:ea typeface="Calibri"/>
              <a:cs typeface="Calibri"/>
              <a:sym typeface="Calibri"/>
            </a:endParaRPr>
          </a:p>
          <a:p>
            <a:pPr marL="215900" marR="0" lvl="0" indent="0" algn="l" rtl="0">
              <a:lnSpc>
                <a:spcPct val="115000"/>
              </a:lnSpc>
              <a:spcBef>
                <a:spcPts val="0"/>
              </a:spcBef>
              <a:spcAft>
                <a:spcPts val="0"/>
              </a:spcAft>
              <a:buClr>
                <a:schemeClr val="dk1"/>
              </a:buClr>
              <a:buSzPts val="800"/>
              <a:buFont typeface="Arial"/>
              <a:buNone/>
            </a:pPr>
            <a:r>
              <a:rPr lang="en" sz="1200" i="0" u="none" strike="noStrike" cap="none">
                <a:solidFill>
                  <a:schemeClr val="dk1"/>
                </a:solidFill>
                <a:latin typeface="Calibri"/>
                <a:ea typeface="Calibri"/>
                <a:cs typeface="Calibri"/>
                <a:sym typeface="Calibri"/>
              </a:rPr>
              <a:t>​</a:t>
            </a:r>
            <a:endParaRPr sz="12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20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186"/>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D6CB9"/>
              </a:buClr>
              <a:buSzPts val="2300"/>
              <a:buFont typeface="Calibri"/>
              <a:buNone/>
            </a:pPr>
            <a:r>
              <a:rPr lang="en"/>
              <a:t>Coaches Session Overview </a:t>
            </a:r>
            <a:endParaRPr sz="3400"/>
          </a:p>
        </p:txBody>
      </p:sp>
      <p:sp>
        <p:nvSpPr>
          <p:cNvPr id="1968" name="Google Shape;1968;p186"/>
          <p:cNvSpPr txBox="1">
            <a:spLocks noGrp="1"/>
          </p:cNvSpPr>
          <p:nvPr>
            <p:ph type="body" idx="1"/>
          </p:nvPr>
        </p:nvSpPr>
        <p:spPr>
          <a:xfrm>
            <a:off x="213844" y="1064756"/>
            <a:ext cx="6024300" cy="3779100"/>
          </a:xfrm>
          <a:prstGeom prst="rect">
            <a:avLst/>
          </a:prstGeom>
          <a:no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SzPts val="1800"/>
              <a:buNone/>
            </a:pPr>
            <a:r>
              <a:rPr lang="en" sz="2000"/>
              <a:t>During this session, </a:t>
            </a:r>
            <a:r>
              <a:rPr lang="en" sz="2000">
                <a:solidFill>
                  <a:srgbClr val="000000"/>
                </a:solidFill>
              </a:rPr>
              <a:t>you will:</a:t>
            </a:r>
            <a:endParaRPr sz="2000">
              <a:solidFill>
                <a:srgbClr val="000000"/>
              </a:solidFill>
            </a:endParaRPr>
          </a:p>
          <a:p>
            <a:pPr marL="0" marR="0" lvl="0" indent="0" algn="l" rtl="0">
              <a:lnSpc>
                <a:spcPct val="107000"/>
              </a:lnSpc>
              <a:spcBef>
                <a:spcPts val="0"/>
              </a:spcBef>
              <a:spcAft>
                <a:spcPts val="0"/>
              </a:spcAft>
              <a:buSzPts val="1800"/>
              <a:buNone/>
            </a:pPr>
            <a:endParaRPr sz="700">
              <a:solidFill>
                <a:srgbClr val="000000"/>
              </a:solidFill>
            </a:endParaRPr>
          </a:p>
          <a:p>
            <a:pPr marL="342900" lvl="0" indent="-292100" algn="l" rtl="0">
              <a:spcBef>
                <a:spcPts val="0"/>
              </a:spcBef>
              <a:spcAft>
                <a:spcPts val="0"/>
              </a:spcAft>
              <a:buSzPts val="2000"/>
              <a:buChar char="▪"/>
            </a:pPr>
            <a:r>
              <a:rPr lang="en" sz="2000" b="1"/>
              <a:t>Understand </a:t>
            </a:r>
            <a:r>
              <a:rPr lang="en" sz="2000"/>
              <a:t>the principles of learning acceleration and identify how using Bluebonnet Learning Secondary Math assessments can ensure learning acceleration for all.</a:t>
            </a:r>
            <a:endParaRPr sz="2000"/>
          </a:p>
          <a:p>
            <a:pPr marL="342900" lvl="0" indent="-292100" algn="l" rtl="0">
              <a:lnSpc>
                <a:spcPct val="100000"/>
              </a:lnSpc>
              <a:spcBef>
                <a:spcPts val="0"/>
              </a:spcBef>
              <a:spcAft>
                <a:spcPts val="0"/>
              </a:spcAft>
              <a:buSzPts val="2000"/>
              <a:buChar char="▪"/>
            </a:pPr>
            <a:r>
              <a:rPr lang="en" sz="2000" b="1"/>
              <a:t>Understand</a:t>
            </a:r>
            <a:r>
              <a:rPr lang="en" sz="2000"/>
              <a:t> the purposes of the different types of assessments in Bluebonnet Learning Secondary Math and how they connect to the RBIS.​</a:t>
            </a:r>
            <a:endParaRPr sz="2000"/>
          </a:p>
          <a:p>
            <a:pPr marL="342900" lvl="0" indent="-292100" algn="l" rtl="0">
              <a:lnSpc>
                <a:spcPct val="100000"/>
              </a:lnSpc>
              <a:spcBef>
                <a:spcPts val="0"/>
              </a:spcBef>
              <a:spcAft>
                <a:spcPts val="0"/>
              </a:spcAft>
              <a:buSzPts val="2000"/>
              <a:buChar char="▪"/>
            </a:pPr>
            <a:r>
              <a:rPr lang="en" sz="2000" b="1"/>
              <a:t>Explore </a:t>
            </a:r>
            <a:r>
              <a:rPr lang="en" sz="2000"/>
              <a:t>the connection between summative and formative assessments in Bluebonnet Learning Secondary Math.​</a:t>
            </a:r>
            <a:endParaRPr sz="2000"/>
          </a:p>
          <a:p>
            <a:pPr marL="177800" lvl="0" indent="-63500" algn="l" rtl="0">
              <a:lnSpc>
                <a:spcPct val="107000"/>
              </a:lnSpc>
              <a:spcBef>
                <a:spcPts val="0"/>
              </a:spcBef>
              <a:spcAft>
                <a:spcPts val="0"/>
              </a:spcAft>
              <a:buSzPts val="1800"/>
              <a:buFont typeface="Noto Sans Symbols"/>
              <a:buNone/>
            </a:pPr>
            <a:endParaRPr sz="1700"/>
          </a:p>
        </p:txBody>
      </p:sp>
      <p:pic>
        <p:nvPicPr>
          <p:cNvPr id="1969" name="Google Shape;1969;p186"/>
          <p:cNvPicPr preferRelativeResize="0"/>
          <p:nvPr/>
        </p:nvPicPr>
        <p:blipFill rotWithShape="1">
          <a:blip r:embed="rId3">
            <a:alphaModFix/>
          </a:blip>
          <a:srcRect l="22924" r="12679"/>
          <a:stretch/>
        </p:blipFill>
        <p:spPr>
          <a:xfrm>
            <a:off x="6367706" y="1386469"/>
            <a:ext cx="2631319" cy="2727450"/>
          </a:xfrm>
          <a:prstGeom prst="rect">
            <a:avLst/>
          </a:prstGeom>
          <a:noFill/>
          <a:ln>
            <a:noFill/>
          </a:ln>
          <a:effectLst>
            <a:outerShdw blurRad="190500" algn="tl" rotWithShape="0">
              <a:srgbClr val="000000">
                <a:alpha val="651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187"/>
          <p:cNvSpPr txBox="1">
            <a:spLocks noGrp="1"/>
          </p:cNvSpPr>
          <p:nvPr>
            <p:ph type="title"/>
          </p:nvPr>
        </p:nvSpPr>
        <p:spPr>
          <a:xfrm>
            <a:off x="1371600" y="103673"/>
            <a:ext cx="6458400" cy="721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600"/>
              <a:buFont typeface="Calibri"/>
              <a:buNone/>
            </a:pPr>
            <a:r>
              <a:rPr lang="en"/>
              <a:t>Connecting to the Coach Competencies</a:t>
            </a:r>
            <a:endParaRPr/>
          </a:p>
        </p:txBody>
      </p:sp>
      <p:sp>
        <p:nvSpPr>
          <p:cNvPr id="1976" name="Google Shape;1976;p187"/>
          <p:cNvSpPr txBox="1"/>
          <p:nvPr/>
        </p:nvSpPr>
        <p:spPr>
          <a:xfrm>
            <a:off x="352238" y="907761"/>
            <a:ext cx="8497200" cy="3948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400" b="1" i="0" u="none" strike="noStrike" cap="none">
                <a:solidFill>
                  <a:schemeClr val="dk1"/>
                </a:solidFill>
                <a:latin typeface="Calibri"/>
                <a:ea typeface="Calibri"/>
                <a:cs typeface="Calibri"/>
                <a:sym typeface="Calibri"/>
              </a:rPr>
              <a:t>Essential Questions: </a:t>
            </a:r>
            <a:endParaRPr sz="1400" b="1" i="0" u="none" strike="noStrike" cap="none">
              <a:solidFill>
                <a:schemeClr val="dk1"/>
              </a:solidFill>
              <a:latin typeface="Calibri"/>
              <a:ea typeface="Calibri"/>
              <a:cs typeface="Calibri"/>
              <a:sym typeface="Calibri"/>
            </a:endParaRPr>
          </a:p>
          <a:p>
            <a:pPr marL="482600" marR="0" lvl="0" indent="-2667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What is the difference between summative and formative assessments?​</a:t>
            </a:r>
            <a:endParaRPr sz="1400" b="0" i="0" u="none" strike="sngStrike" cap="none">
              <a:solidFill>
                <a:schemeClr val="dk1"/>
              </a:solidFill>
              <a:highlight>
                <a:srgbClr val="CDE0F0"/>
              </a:highlight>
              <a:latin typeface="Calibri"/>
              <a:ea typeface="Calibri"/>
              <a:cs typeface="Calibri"/>
              <a:sym typeface="Calibri"/>
            </a:endParaRPr>
          </a:p>
          <a:p>
            <a:pPr marL="482600" marR="0" lvl="0" indent="-2667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How can coaches support teachers in using Bluebonnet Learning </a:t>
            </a:r>
            <a:r>
              <a:rPr lang="en">
                <a:solidFill>
                  <a:schemeClr val="dk1"/>
                </a:solidFill>
                <a:latin typeface="Calibri"/>
                <a:ea typeface="Calibri"/>
                <a:cs typeface="Calibri"/>
                <a:sym typeface="Calibri"/>
              </a:rPr>
              <a:t>Secondary </a:t>
            </a:r>
            <a:r>
              <a:rPr lang="en" sz="1400" b="0" i="0" u="none" strike="noStrike" cap="none">
                <a:solidFill>
                  <a:schemeClr val="dk1"/>
                </a:solidFill>
                <a:latin typeface="Calibri"/>
                <a:ea typeface="Calibri"/>
                <a:cs typeface="Calibri"/>
                <a:sym typeface="Calibri"/>
              </a:rPr>
              <a:t>Math assessments to make decisions that ensure learning acceleration takes place for all students?</a:t>
            </a:r>
            <a:endParaRPr sz="1400" b="0" i="0" u="none" strike="noStrike" cap="none">
              <a:solidFill>
                <a:schemeClr val="dk1"/>
              </a:solidFill>
              <a:latin typeface="Calibri"/>
              <a:ea typeface="Calibri"/>
              <a:cs typeface="Calibri"/>
              <a:sym typeface="Calibri"/>
            </a:endParaRPr>
          </a:p>
          <a:p>
            <a:pPr marL="342900" marR="0" lvl="0" indent="0" algn="l" rtl="0">
              <a:lnSpc>
                <a:spcPct val="115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400" b="1" i="0" u="none" strike="noStrike" cap="none">
                <a:solidFill>
                  <a:schemeClr val="dk1"/>
                </a:solidFill>
                <a:latin typeface="Calibri"/>
                <a:ea typeface="Calibri"/>
                <a:cs typeface="Calibri"/>
                <a:sym typeface="Calibri"/>
              </a:rPr>
              <a:t>Aligned Competency:</a:t>
            </a:r>
            <a:endParaRPr sz="1400" b="1" i="0" u="none" strike="noStrike" cap="none">
              <a:solidFill>
                <a:schemeClr val="dk1"/>
              </a:solidFill>
              <a:latin typeface="Calibri"/>
              <a:ea typeface="Calibri"/>
              <a:cs typeface="Calibri"/>
              <a:sym typeface="Calibri"/>
            </a:endParaRPr>
          </a:p>
          <a:p>
            <a:pPr marL="342900" marR="0" lvl="0" indent="-25400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Coaching Competency #1:​ Understand how the HQIM product is built on a foundation of research-based instructional strategies and how it contributes to better learning outcomes for all students and can engage and invest teachers in building their own understanding of the HQIM product. ​</a:t>
            </a:r>
            <a:endParaRPr sz="1400" b="0" i="0" u="none" strike="noStrike" cap="none">
              <a:solidFill>
                <a:schemeClr val="dk1"/>
              </a:solidFill>
              <a:latin typeface="Calibri"/>
              <a:ea typeface="Calibri"/>
              <a:cs typeface="Calibri"/>
              <a:sym typeface="Calibri"/>
            </a:endParaRPr>
          </a:p>
          <a:p>
            <a:pPr marL="342900" marR="0" lvl="0" indent="-25400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Coaching Competency #3:​ Accurately diagnose instructional needs based on classroom observations and analysis of student work and provide targeted and actionable feedback that leads to improved teacher and student performance.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400" b="0" i="0" u="none" strike="noStrike" cap="none">
              <a:solidFill>
                <a:schemeClr val="accent2"/>
              </a:solidFill>
              <a:latin typeface="Calibri"/>
              <a:ea typeface="Calibri"/>
              <a:cs typeface="Calibri"/>
              <a:sym typeface="Calibri"/>
            </a:endParaRPr>
          </a:p>
          <a:p>
            <a:pPr marL="685800" marR="0" lvl="0" indent="0" algn="l" rtl="0">
              <a:lnSpc>
                <a:spcPct val="100000"/>
              </a:lnSpc>
              <a:spcBef>
                <a:spcPts val="0"/>
              </a:spcBef>
              <a:spcAft>
                <a:spcPts val="0"/>
              </a:spcAft>
              <a:buClr>
                <a:srgbClr val="000000"/>
              </a:buClr>
              <a:buSzPts val="1700"/>
              <a:buFont typeface="Arial"/>
              <a:buNone/>
            </a:pPr>
            <a:r>
              <a:rPr lang="en" sz="1400" b="1" i="0" u="none" strike="noStrike" cap="none">
                <a:solidFill>
                  <a:schemeClr val="accent2"/>
                </a:solidFill>
                <a:latin typeface="Calibri"/>
                <a:ea typeface="Calibri"/>
                <a:cs typeface="Calibri"/>
                <a:sym typeface="Calibri"/>
              </a:rPr>
              <a:t>Based on the objectives and essential questions, how do you think </a:t>
            </a:r>
            <a:r>
              <a:rPr lang="en" b="1">
                <a:solidFill>
                  <a:schemeClr val="accent2"/>
                </a:solidFill>
                <a:latin typeface="Calibri"/>
                <a:ea typeface="Calibri"/>
                <a:cs typeface="Calibri"/>
                <a:sym typeface="Calibri"/>
              </a:rPr>
              <a:t>this</a:t>
            </a:r>
            <a:r>
              <a:rPr lang="en" sz="1400" b="1" i="0" u="none" strike="noStrike" cap="none">
                <a:solidFill>
                  <a:schemeClr val="accent2"/>
                </a:solidFill>
                <a:latin typeface="Calibri"/>
                <a:ea typeface="Calibri"/>
                <a:cs typeface="Calibri"/>
                <a:sym typeface="Calibri"/>
              </a:rPr>
              <a:t> Session will contribute to mastery of Competency #1 and #3?​ </a:t>
            </a:r>
            <a:endParaRPr sz="14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400" b="0" i="0" u="none" strike="noStrike" cap="none">
                <a:solidFill>
                  <a:schemeClr val="dk1"/>
                </a:solidFill>
                <a:latin typeface="Calibri"/>
                <a:ea typeface="Calibri"/>
                <a:cs typeface="Calibri"/>
                <a:sym typeface="Calibri"/>
              </a:rPr>
              <a:t>Take 1 minute to record your response in your guided notes.</a:t>
            </a:r>
            <a:endParaRPr sz="14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0"/>
              </a:spcBef>
              <a:spcAft>
                <a:spcPts val="0"/>
              </a:spcAft>
              <a:buClr>
                <a:srgbClr val="000000"/>
              </a:buClr>
              <a:buSzPts val="1500"/>
              <a:buFont typeface="Arial"/>
              <a:buNone/>
            </a:pPr>
            <a:endParaRPr sz="1400" b="0" i="0" u="none" strike="noStrike" cap="none">
              <a:solidFill>
                <a:schemeClr val="dk1"/>
              </a:solidFill>
              <a:latin typeface="Calibri"/>
              <a:ea typeface="Calibri"/>
              <a:cs typeface="Calibri"/>
              <a:sym typeface="Calibri"/>
            </a:endParaRPr>
          </a:p>
        </p:txBody>
      </p:sp>
      <p:pic>
        <p:nvPicPr>
          <p:cNvPr id="1977" name="Google Shape;1977;p187"/>
          <p:cNvPicPr preferRelativeResize="0"/>
          <p:nvPr/>
        </p:nvPicPr>
        <p:blipFill rotWithShape="1">
          <a:blip r:embed="rId3">
            <a:alphaModFix/>
          </a:blip>
          <a:srcRect/>
          <a:stretch/>
        </p:blipFill>
        <p:spPr>
          <a:xfrm>
            <a:off x="352238" y="3816131"/>
            <a:ext cx="620081" cy="620081"/>
          </a:xfrm>
          <a:prstGeom prst="rect">
            <a:avLst/>
          </a:prstGeom>
          <a:noFill/>
          <a:ln>
            <a:noFill/>
          </a:ln>
        </p:spPr>
      </p:pic>
      <p:sp>
        <p:nvSpPr>
          <p:cNvPr id="2" name="TextBox 1">
            <a:extLst>
              <a:ext uri="{FF2B5EF4-FFF2-40B4-BE49-F238E27FC236}">
                <a16:creationId xmlns:a16="http://schemas.microsoft.com/office/drawing/2014/main" id="{94420D2F-DECC-7585-C89D-69886238A567}"/>
              </a:ext>
            </a:extLst>
          </p:cNvPr>
          <p:cNvSpPr txBox="1"/>
          <p:nvPr/>
        </p:nvSpPr>
        <p:spPr>
          <a:xfrm>
            <a:off x="8242459" y="552871"/>
            <a:ext cx="732531" cy="276999"/>
          </a:xfrm>
          <a:prstGeom prst="rect">
            <a:avLst/>
          </a:prstGeom>
          <a:noFill/>
        </p:spPr>
        <p:txBody>
          <a:bodyPr wrap="square" rtlCol="0">
            <a:spAutoFit/>
          </a:bodyPr>
          <a:lstStyle/>
          <a:p>
            <a:r>
              <a:rPr lang="en-US" sz="1200" b="1"/>
              <a:t>Pg #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188"/>
          <p:cNvSpPr txBox="1">
            <a:spLocks noGrp="1"/>
          </p:cNvSpPr>
          <p:nvPr>
            <p:ph type="title"/>
          </p:nvPr>
        </p:nvSpPr>
        <p:spPr>
          <a:xfrm>
            <a:off x="319573" y="114923"/>
            <a:ext cx="7442100" cy="721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900"/>
              <a:buFont typeface="Calibri"/>
              <a:buNone/>
            </a:pPr>
            <a:r>
              <a:rPr lang="en"/>
              <a:t>Agenda- Learning Acceleration</a:t>
            </a:r>
            <a:endParaRPr/>
          </a:p>
        </p:txBody>
      </p:sp>
      <p:sp>
        <p:nvSpPr>
          <p:cNvPr id="1984" name="Google Shape;1984;p188"/>
          <p:cNvSpPr txBox="1">
            <a:spLocks noGrp="1"/>
          </p:cNvSpPr>
          <p:nvPr>
            <p:ph type="body" idx="1"/>
          </p:nvPr>
        </p:nvSpPr>
        <p:spPr>
          <a:xfrm>
            <a:off x="890983" y="1089101"/>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Introduction</a:t>
            </a:r>
            <a:endParaRPr/>
          </a:p>
        </p:txBody>
      </p:sp>
      <p:sp>
        <p:nvSpPr>
          <p:cNvPr id="1985" name="Google Shape;1985;p188"/>
          <p:cNvSpPr txBox="1">
            <a:spLocks noGrp="1"/>
          </p:cNvSpPr>
          <p:nvPr>
            <p:ph type="body" idx="2"/>
          </p:nvPr>
        </p:nvSpPr>
        <p:spPr>
          <a:xfrm>
            <a:off x="890983" y="1792705"/>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b="1"/>
              <a:t>Learning Acceleration</a:t>
            </a:r>
            <a:endParaRPr b="1"/>
          </a:p>
        </p:txBody>
      </p:sp>
      <p:sp>
        <p:nvSpPr>
          <p:cNvPr id="1986" name="Google Shape;1986;p188"/>
          <p:cNvSpPr txBox="1">
            <a:spLocks noGrp="1"/>
          </p:cNvSpPr>
          <p:nvPr>
            <p:ph type="body" idx="3"/>
          </p:nvPr>
        </p:nvSpPr>
        <p:spPr>
          <a:xfrm>
            <a:off x="890983" y="2498483"/>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Types of Assessments in Bluebonnet Learning Secondary Math</a:t>
            </a:r>
            <a:endParaRPr/>
          </a:p>
        </p:txBody>
      </p:sp>
      <p:sp>
        <p:nvSpPr>
          <p:cNvPr id="1987" name="Google Shape;1987;p188"/>
          <p:cNvSpPr txBox="1">
            <a:spLocks noGrp="1"/>
          </p:cNvSpPr>
          <p:nvPr>
            <p:ph type="body" idx="4"/>
          </p:nvPr>
        </p:nvSpPr>
        <p:spPr>
          <a:xfrm>
            <a:off x="890982" y="3203174"/>
            <a:ext cx="7737000" cy="453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700"/>
              <a:buNone/>
            </a:pPr>
            <a:r>
              <a:rPr lang="en"/>
              <a:t>Connecting Summative and Formative Assessments</a:t>
            </a:r>
            <a:endParaRPr b="1"/>
          </a:p>
        </p:txBody>
      </p:sp>
      <p:sp>
        <p:nvSpPr>
          <p:cNvPr id="1988" name="Google Shape;1988;p188"/>
          <p:cNvSpPr txBox="1">
            <a:spLocks noGrp="1"/>
          </p:cNvSpPr>
          <p:nvPr>
            <p:ph type="body" idx="5"/>
          </p:nvPr>
        </p:nvSpPr>
        <p:spPr>
          <a:xfrm>
            <a:off x="890982" y="3910676"/>
            <a:ext cx="7737000" cy="453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700"/>
              <a:buNone/>
            </a:pPr>
            <a:r>
              <a:rPr lang="en"/>
              <a:t>Closing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189"/>
          <p:cNvSpPr txBox="1">
            <a:spLocks noGrp="1"/>
          </p:cNvSpPr>
          <p:nvPr>
            <p:ph type="title"/>
          </p:nvPr>
        </p:nvSpPr>
        <p:spPr>
          <a:xfrm>
            <a:off x="1371600" y="138848"/>
            <a:ext cx="6458400" cy="721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
              <a:t>Remediation vs. Learning Acceleration Part 1</a:t>
            </a:r>
            <a:endParaRPr/>
          </a:p>
        </p:txBody>
      </p:sp>
      <p:grpSp>
        <p:nvGrpSpPr>
          <p:cNvPr id="1995" name="Google Shape;1995;p189" descr="Rewind icon"/>
          <p:cNvGrpSpPr/>
          <p:nvPr/>
        </p:nvGrpSpPr>
        <p:grpSpPr>
          <a:xfrm>
            <a:off x="1503846" y="952980"/>
            <a:ext cx="1662844" cy="1618391"/>
            <a:chOff x="1795958" y="1389168"/>
            <a:chExt cx="2785800" cy="2777400"/>
          </a:xfrm>
        </p:grpSpPr>
        <p:sp>
          <p:nvSpPr>
            <p:cNvPr id="1996" name="Google Shape;1996;p189"/>
            <p:cNvSpPr/>
            <p:nvPr/>
          </p:nvSpPr>
          <p:spPr>
            <a:xfrm>
              <a:off x="1795958" y="1389168"/>
              <a:ext cx="2785800" cy="2777400"/>
            </a:xfrm>
            <a:prstGeom prst="ellipse">
              <a:avLst/>
            </a:prstGeom>
            <a:solidFill>
              <a:srgbClr val="00A4C7"/>
            </a:solidFill>
            <a:ln>
              <a:noFill/>
            </a:ln>
          </p:spPr>
          <p:txBody>
            <a:bodyPr spcFirstLastPara="1" wrap="square" lIns="69425" tIns="69425" rIns="69425" bIns="69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997" name="Google Shape;1997;p189"/>
            <p:cNvSpPr/>
            <p:nvPr/>
          </p:nvSpPr>
          <p:spPr>
            <a:xfrm>
              <a:off x="2441829" y="1977235"/>
              <a:ext cx="1598400" cy="1593600"/>
            </a:xfrm>
            <a:prstGeom prst="rect">
              <a:avLst/>
            </a:prstGeom>
            <a:blipFill rotWithShape="1">
              <a:blip r:embed="rId3">
                <a:alphaModFix/>
              </a:blip>
              <a:stretch>
                <a:fillRect/>
              </a:stretch>
            </a:blipFill>
            <a:ln>
              <a:noFill/>
            </a:ln>
          </p:spPr>
          <p:txBody>
            <a:bodyPr spcFirstLastPara="1" wrap="square" lIns="69425" tIns="69425" rIns="69425" bIns="69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sp>
        <p:nvSpPr>
          <p:cNvPr id="1998" name="Google Shape;1998;p189"/>
          <p:cNvSpPr txBox="1">
            <a:spLocks noGrp="1"/>
          </p:cNvSpPr>
          <p:nvPr>
            <p:ph type="body" idx="1"/>
          </p:nvPr>
        </p:nvSpPr>
        <p:spPr>
          <a:xfrm>
            <a:off x="359202" y="2663570"/>
            <a:ext cx="4037700" cy="2067300"/>
          </a:xfrm>
          <a:prstGeom prst="rect">
            <a:avLst/>
          </a:prstGeom>
          <a:noFill/>
          <a:ln>
            <a:noFill/>
          </a:ln>
        </p:spPr>
        <p:txBody>
          <a:bodyPr spcFirstLastPara="1" wrap="square" lIns="68575" tIns="34275" rIns="68575" bIns="34275" anchor="t" anchorCtr="0">
            <a:noAutofit/>
          </a:bodyPr>
          <a:lstStyle/>
          <a:p>
            <a:pPr marL="63500" marR="0" lvl="0" indent="0" algn="l" rtl="0">
              <a:lnSpc>
                <a:spcPct val="100000"/>
              </a:lnSpc>
              <a:spcBef>
                <a:spcPts val="0"/>
              </a:spcBef>
              <a:spcAft>
                <a:spcPts val="0"/>
              </a:spcAft>
              <a:buClr>
                <a:srgbClr val="000000"/>
              </a:buClr>
              <a:buSzPts val="1800"/>
              <a:buFont typeface="Arial"/>
              <a:buNone/>
            </a:pPr>
            <a:r>
              <a:rPr lang="en" sz="1900" b="1" i="0" u="none" strike="noStrike" cap="none">
                <a:solidFill>
                  <a:schemeClr val="dk1"/>
                </a:solidFill>
                <a:latin typeface="Calibri"/>
                <a:ea typeface="Calibri"/>
                <a:cs typeface="Calibri"/>
                <a:sym typeface="Calibri"/>
              </a:rPr>
              <a:t>Remediation</a:t>
            </a:r>
            <a:r>
              <a:rPr lang="en" sz="1900" b="0" i="0" u="none" strike="noStrike" cap="none">
                <a:solidFill>
                  <a:schemeClr val="dk1"/>
                </a:solidFill>
                <a:latin typeface="Calibri"/>
                <a:ea typeface="Calibri"/>
                <a:cs typeface="Calibri"/>
                <a:sym typeface="Calibri"/>
              </a:rPr>
              <a:t> often focuses on drilling students on isolated skills that bear little resemblance to current curriculum. Activities connect to standards from years ago and aim to have students master content from years past.​</a:t>
            </a:r>
            <a:endParaRPr sz="1900" b="0" i="0" u="none" strike="noStrike" cap="none">
              <a:solidFill>
                <a:srgbClr val="000000"/>
              </a:solidFill>
              <a:latin typeface="Calibri"/>
              <a:ea typeface="Calibri"/>
              <a:cs typeface="Calibri"/>
              <a:sym typeface="Calibri"/>
            </a:endParaRPr>
          </a:p>
        </p:txBody>
      </p:sp>
      <p:grpSp>
        <p:nvGrpSpPr>
          <p:cNvPr id="1999" name="Google Shape;1999;p189" descr="Teacher and student icon"/>
          <p:cNvGrpSpPr/>
          <p:nvPr/>
        </p:nvGrpSpPr>
        <p:grpSpPr>
          <a:xfrm>
            <a:off x="5892078" y="952984"/>
            <a:ext cx="1662844" cy="1618391"/>
            <a:chOff x="7162333" y="1389168"/>
            <a:chExt cx="2785800" cy="2777400"/>
          </a:xfrm>
        </p:grpSpPr>
        <p:sp>
          <p:nvSpPr>
            <p:cNvPr id="2000" name="Google Shape;2000;p189"/>
            <p:cNvSpPr/>
            <p:nvPr/>
          </p:nvSpPr>
          <p:spPr>
            <a:xfrm>
              <a:off x="7162333" y="1389168"/>
              <a:ext cx="2785800" cy="2777400"/>
            </a:xfrm>
            <a:prstGeom prst="ellipse">
              <a:avLst/>
            </a:prstGeom>
            <a:solidFill>
              <a:srgbClr val="00A4C7"/>
            </a:solidFill>
            <a:ln>
              <a:noFill/>
            </a:ln>
          </p:spPr>
          <p:txBody>
            <a:bodyPr spcFirstLastPara="1" wrap="square" lIns="69425" tIns="69425" rIns="69425" bIns="69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001" name="Google Shape;2001;p189"/>
            <p:cNvSpPr/>
            <p:nvPr/>
          </p:nvSpPr>
          <p:spPr>
            <a:xfrm>
              <a:off x="7756059" y="1981060"/>
              <a:ext cx="1598400" cy="1593600"/>
            </a:xfrm>
            <a:prstGeom prst="rect">
              <a:avLst/>
            </a:prstGeom>
            <a:blipFill rotWithShape="1">
              <a:blip r:embed="rId4">
                <a:alphaModFix/>
              </a:blip>
              <a:stretch>
                <a:fillRect/>
              </a:stretch>
            </a:blipFill>
            <a:ln>
              <a:noFill/>
            </a:ln>
          </p:spPr>
          <p:txBody>
            <a:bodyPr spcFirstLastPara="1" wrap="square" lIns="69425" tIns="69425" rIns="69425" bIns="69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sp>
        <p:nvSpPr>
          <p:cNvPr id="2002" name="Google Shape;2002;p189"/>
          <p:cNvSpPr txBox="1">
            <a:spLocks noGrp="1"/>
          </p:cNvSpPr>
          <p:nvPr>
            <p:ph type="body" idx="2"/>
          </p:nvPr>
        </p:nvSpPr>
        <p:spPr>
          <a:xfrm>
            <a:off x="4747177" y="2663570"/>
            <a:ext cx="4037700" cy="2067300"/>
          </a:xfrm>
          <a:prstGeom prst="rect">
            <a:avLst/>
          </a:prstGeom>
          <a:noFill/>
          <a:ln>
            <a:noFill/>
          </a:ln>
        </p:spPr>
        <p:txBody>
          <a:bodyPr spcFirstLastPara="1" wrap="square" lIns="68575" tIns="34275" rIns="68575" bIns="34275" anchor="t" anchorCtr="0">
            <a:noAutofit/>
          </a:bodyPr>
          <a:lstStyle/>
          <a:p>
            <a:pPr marL="63500" marR="0" lvl="0" indent="0" algn="l" rtl="0">
              <a:lnSpc>
                <a:spcPct val="100000"/>
              </a:lnSpc>
              <a:spcBef>
                <a:spcPts val="0"/>
              </a:spcBef>
              <a:spcAft>
                <a:spcPts val="0"/>
              </a:spcAft>
              <a:buClr>
                <a:srgbClr val="000000"/>
              </a:buClr>
              <a:buSzPts val="1800"/>
              <a:buFont typeface="Arial"/>
              <a:buNone/>
            </a:pPr>
            <a:r>
              <a:rPr lang="en" sz="1900" b="1" i="0" u="none" strike="noStrike" cap="none">
                <a:solidFill>
                  <a:schemeClr val="dk1"/>
                </a:solidFill>
                <a:latin typeface="Calibri"/>
                <a:ea typeface="Calibri"/>
                <a:cs typeface="Calibri"/>
                <a:sym typeface="Calibri"/>
              </a:rPr>
              <a:t>Learning Acceleration </a:t>
            </a:r>
            <a:r>
              <a:rPr lang="en" sz="1900" b="0" i="0" u="none" strike="noStrike" cap="none">
                <a:solidFill>
                  <a:schemeClr val="dk1"/>
                </a:solidFill>
                <a:latin typeface="Calibri"/>
                <a:ea typeface="Calibri"/>
                <a:cs typeface="Calibri"/>
                <a:sym typeface="Calibri"/>
              </a:rPr>
              <a:t>strategically prepares students for success in current grade-level content. Acceleration readies students for new learning. Past concepts and skills are addressed, but always in the purposeful context of current learning.</a:t>
            </a:r>
            <a:endParaRPr sz="1900" b="1"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6A2818B-624E-F4FE-485E-F1E8E57B3981}"/>
              </a:ext>
            </a:extLst>
          </p:cNvPr>
          <p:cNvSpPr txBox="1"/>
          <p:nvPr/>
        </p:nvSpPr>
        <p:spPr>
          <a:xfrm>
            <a:off x="8242459" y="552871"/>
            <a:ext cx="732531" cy="276999"/>
          </a:xfrm>
          <a:prstGeom prst="rect">
            <a:avLst/>
          </a:prstGeom>
          <a:noFill/>
        </p:spPr>
        <p:txBody>
          <a:bodyPr wrap="square" rtlCol="0">
            <a:spAutoFit/>
          </a:bodyPr>
          <a:lstStyle/>
          <a:p>
            <a:r>
              <a:rPr lang="en-US" sz="1200" b="1"/>
              <a:t>Pg #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190"/>
          <p:cNvSpPr txBox="1">
            <a:spLocks noGrp="1"/>
          </p:cNvSpPr>
          <p:nvPr>
            <p:ph type="title"/>
          </p:nvPr>
        </p:nvSpPr>
        <p:spPr>
          <a:xfrm>
            <a:off x="1262588" y="138844"/>
            <a:ext cx="6618900" cy="72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2600"/>
              <a:buFont typeface="Calibri"/>
              <a:buNone/>
            </a:pPr>
            <a:r>
              <a:rPr lang="en" sz="2700"/>
              <a:t>Remediation vs. Learning Acceleration Part 2</a:t>
            </a:r>
            <a:endParaRPr sz="2700"/>
          </a:p>
        </p:txBody>
      </p:sp>
      <p:sp>
        <p:nvSpPr>
          <p:cNvPr id="2009" name="Google Shape;2009;p190"/>
          <p:cNvSpPr txBox="1">
            <a:spLocks noGrp="1"/>
          </p:cNvSpPr>
          <p:nvPr>
            <p:ph type="body" idx="1"/>
          </p:nvPr>
        </p:nvSpPr>
        <p:spPr>
          <a:xfrm>
            <a:off x="530681" y="1043438"/>
            <a:ext cx="3834900" cy="485700"/>
          </a:xfrm>
          <a:prstGeom prst="rect">
            <a:avLst/>
          </a:prstGeom>
          <a:noFill/>
          <a:ln>
            <a:noFill/>
          </a:ln>
        </p:spPr>
        <p:txBody>
          <a:bodyPr spcFirstLastPara="1" wrap="square" lIns="68575" tIns="34275" rIns="68575" bIns="34275" anchor="b" anchorCtr="0">
            <a:noAutofit/>
          </a:bodyPr>
          <a:lstStyle/>
          <a:p>
            <a:pPr marL="342900" marR="0" lvl="0" indent="-165100" algn="l" rtl="0">
              <a:lnSpc>
                <a:spcPct val="90000"/>
              </a:lnSpc>
              <a:spcBef>
                <a:spcPts val="800"/>
              </a:spcBef>
              <a:spcAft>
                <a:spcPts val="0"/>
              </a:spcAft>
              <a:buClr>
                <a:schemeClr val="lt2"/>
              </a:buClr>
              <a:buSzPts val="2100"/>
              <a:buFont typeface="Noto Sans Symbols"/>
              <a:buNone/>
            </a:pPr>
            <a:r>
              <a:rPr lang="en" sz="2300" b="1" i="0" u="none" strike="noStrike" cap="none">
                <a:solidFill>
                  <a:schemeClr val="dk1"/>
                </a:solidFill>
                <a:latin typeface="Calibri"/>
                <a:ea typeface="Calibri"/>
                <a:cs typeface="Calibri"/>
                <a:sym typeface="Calibri"/>
              </a:rPr>
              <a:t>Remediation</a:t>
            </a:r>
            <a:endParaRPr sz="2300" b="1" i="0" u="none" strike="noStrike" cap="none">
              <a:solidFill>
                <a:schemeClr val="dk1"/>
              </a:solidFill>
              <a:latin typeface="Calibri"/>
              <a:ea typeface="Calibri"/>
              <a:cs typeface="Calibri"/>
              <a:sym typeface="Calibri"/>
            </a:endParaRPr>
          </a:p>
        </p:txBody>
      </p:sp>
      <p:sp>
        <p:nvSpPr>
          <p:cNvPr id="2010" name="Google Shape;2010;p190"/>
          <p:cNvSpPr txBox="1">
            <a:spLocks noGrp="1"/>
          </p:cNvSpPr>
          <p:nvPr>
            <p:ph type="body" idx="2"/>
          </p:nvPr>
        </p:nvSpPr>
        <p:spPr>
          <a:xfrm>
            <a:off x="530690" y="1562621"/>
            <a:ext cx="3834900" cy="3334200"/>
          </a:xfrm>
          <a:prstGeom prst="rect">
            <a:avLst/>
          </a:prstGeom>
          <a:noFill/>
          <a:ln>
            <a:noFill/>
          </a:ln>
        </p:spPr>
        <p:txBody>
          <a:bodyPr spcFirstLastPara="1" wrap="square" lIns="68575" tIns="34275" rIns="68575" bIns="34275" anchor="t" anchorCtr="0">
            <a:noAutofit/>
          </a:bodyPr>
          <a:lstStyle/>
          <a:p>
            <a:pPr marL="342900" marR="0" lvl="0" indent="-2603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Large chunks of time spent on knowledge and skills from </a:t>
            </a:r>
            <a:r>
              <a:rPr lang="en" sz="1500" b="1" i="0" u="none" strike="noStrike" cap="none">
                <a:solidFill>
                  <a:schemeClr val="dk1"/>
                </a:solidFill>
                <a:latin typeface="Calibri"/>
                <a:ea typeface="Calibri"/>
                <a:cs typeface="Calibri"/>
                <a:sym typeface="Calibri"/>
              </a:rPr>
              <a:t>prior grades​</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Instruction attempts to address </a:t>
            </a:r>
            <a:r>
              <a:rPr lang="en" sz="1500" b="1" i="0" u="none" strike="noStrike" cap="none">
                <a:solidFill>
                  <a:schemeClr val="dk1"/>
                </a:solidFill>
                <a:latin typeface="Calibri"/>
                <a:ea typeface="Calibri"/>
                <a:cs typeface="Calibri"/>
                <a:sym typeface="Calibri"/>
              </a:rPr>
              <a:t>every</a:t>
            </a:r>
            <a:r>
              <a:rPr lang="en" sz="1500" b="0" i="0" u="none" strike="noStrike" cap="none">
                <a:solidFill>
                  <a:schemeClr val="dk1"/>
                </a:solidFill>
                <a:latin typeface="Calibri"/>
                <a:ea typeface="Calibri"/>
                <a:cs typeface="Calibri"/>
                <a:sym typeface="Calibri"/>
              </a:rPr>
              <a:t> piece of knowledge and skill that students may be missing​</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Instruction is </a:t>
            </a:r>
            <a:r>
              <a:rPr lang="en" sz="1500" b="1" i="0" u="none" strike="noStrike" cap="none">
                <a:solidFill>
                  <a:schemeClr val="dk1"/>
                </a:solidFill>
                <a:latin typeface="Calibri"/>
                <a:ea typeface="Calibri"/>
                <a:cs typeface="Calibri"/>
                <a:sym typeface="Calibri"/>
              </a:rPr>
              <a:t>disconnected</a:t>
            </a:r>
            <a:r>
              <a:rPr lang="en" sz="1500" b="0" i="0" u="none" strike="noStrike" cap="none">
                <a:solidFill>
                  <a:schemeClr val="dk1"/>
                </a:solidFill>
                <a:latin typeface="Calibri"/>
                <a:ea typeface="Calibri"/>
                <a:cs typeface="Calibri"/>
                <a:sym typeface="Calibri"/>
              </a:rPr>
              <a:t> from the HQIM, addressing previous knowledge and skill in </a:t>
            </a:r>
            <a:r>
              <a:rPr lang="en" sz="1500" b="1" i="0" u="none" strike="noStrike" cap="none">
                <a:solidFill>
                  <a:schemeClr val="dk1"/>
                </a:solidFill>
                <a:latin typeface="Calibri"/>
                <a:ea typeface="Calibri"/>
                <a:cs typeface="Calibri"/>
                <a:sym typeface="Calibri"/>
              </a:rPr>
              <a:t>isolation</a:t>
            </a:r>
            <a:r>
              <a:rPr lang="en" sz="1500" b="0" i="0" u="none" strike="noStrike" cap="none">
                <a:solidFill>
                  <a:schemeClr val="dk1"/>
                </a:solidFill>
                <a:latin typeface="Calibri"/>
                <a:ea typeface="Calibri"/>
                <a:cs typeface="Calibri"/>
                <a:sym typeface="Calibri"/>
              </a:rPr>
              <a:t> from current learning​</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Emphasizes </a:t>
            </a:r>
            <a:r>
              <a:rPr lang="en" sz="1500" b="1" i="0" u="none" strike="noStrike" cap="none">
                <a:solidFill>
                  <a:schemeClr val="dk1"/>
                </a:solidFill>
                <a:latin typeface="Calibri"/>
                <a:ea typeface="Calibri"/>
                <a:cs typeface="Calibri"/>
                <a:sym typeface="Calibri"/>
              </a:rPr>
              <a:t>backward movement </a:t>
            </a:r>
            <a:r>
              <a:rPr lang="en" sz="1500" b="0" i="0" u="none" strike="noStrike" cap="none">
                <a:solidFill>
                  <a:schemeClr val="dk1"/>
                </a:solidFill>
                <a:latin typeface="Calibri"/>
                <a:ea typeface="Calibri"/>
                <a:cs typeface="Calibri"/>
                <a:sym typeface="Calibri"/>
              </a:rPr>
              <a:t>with the goal being for students to master learning from the past​</a:t>
            </a:r>
            <a:endParaRPr sz="15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200"/>
              </a:spcBef>
              <a:spcAft>
                <a:spcPts val="0"/>
              </a:spcAft>
              <a:buClr>
                <a:schemeClr val="accent2"/>
              </a:buClr>
              <a:buSzPts val="1800"/>
              <a:buFont typeface="Noto Sans Symbols"/>
              <a:buNone/>
            </a:pPr>
            <a:endParaRPr sz="1500" b="0" i="0" u="none" strike="noStrike" cap="none">
              <a:solidFill>
                <a:schemeClr val="dk1"/>
              </a:solidFill>
              <a:latin typeface="Calibri"/>
              <a:ea typeface="Calibri"/>
              <a:cs typeface="Calibri"/>
              <a:sym typeface="Calibri"/>
            </a:endParaRPr>
          </a:p>
        </p:txBody>
      </p:sp>
      <p:sp>
        <p:nvSpPr>
          <p:cNvPr id="2011" name="Google Shape;2011;p190"/>
          <p:cNvSpPr txBox="1">
            <a:spLocks noGrp="1"/>
          </p:cNvSpPr>
          <p:nvPr>
            <p:ph type="body" idx="3"/>
          </p:nvPr>
        </p:nvSpPr>
        <p:spPr>
          <a:xfrm>
            <a:off x="4777755" y="1043438"/>
            <a:ext cx="3834900" cy="485700"/>
          </a:xfrm>
          <a:prstGeom prst="rect">
            <a:avLst/>
          </a:prstGeom>
          <a:noFill/>
          <a:ln>
            <a:noFill/>
          </a:ln>
        </p:spPr>
        <p:txBody>
          <a:bodyPr spcFirstLastPara="1" wrap="square" lIns="68575" tIns="34275" rIns="68575" bIns="34275" anchor="b" anchorCtr="0">
            <a:noAutofit/>
          </a:bodyPr>
          <a:lstStyle/>
          <a:p>
            <a:pPr marL="342900" marR="0" lvl="0" indent="-165100" algn="l" rtl="0">
              <a:lnSpc>
                <a:spcPct val="90000"/>
              </a:lnSpc>
              <a:spcBef>
                <a:spcPts val="800"/>
              </a:spcBef>
              <a:spcAft>
                <a:spcPts val="0"/>
              </a:spcAft>
              <a:buClr>
                <a:schemeClr val="lt2"/>
              </a:buClr>
              <a:buSzPts val="2100"/>
              <a:buFont typeface="Noto Sans Symbols"/>
              <a:buNone/>
            </a:pPr>
            <a:r>
              <a:rPr lang="en" sz="2300" b="1" i="0" u="none" strike="noStrike" cap="none">
                <a:solidFill>
                  <a:schemeClr val="dk1"/>
                </a:solidFill>
                <a:latin typeface="Calibri"/>
                <a:ea typeface="Calibri"/>
                <a:cs typeface="Calibri"/>
                <a:sym typeface="Calibri"/>
              </a:rPr>
              <a:t>Learning Acceleration</a:t>
            </a:r>
            <a:endParaRPr sz="2300" b="1" i="0" u="none" strike="noStrike" cap="none">
              <a:solidFill>
                <a:schemeClr val="dk1"/>
              </a:solidFill>
              <a:latin typeface="Calibri"/>
              <a:ea typeface="Calibri"/>
              <a:cs typeface="Calibri"/>
              <a:sym typeface="Calibri"/>
            </a:endParaRPr>
          </a:p>
        </p:txBody>
      </p:sp>
      <p:sp>
        <p:nvSpPr>
          <p:cNvPr id="2012" name="Google Shape;2012;p190"/>
          <p:cNvSpPr txBox="1">
            <a:spLocks noGrp="1"/>
          </p:cNvSpPr>
          <p:nvPr>
            <p:ph type="body" idx="4"/>
          </p:nvPr>
        </p:nvSpPr>
        <p:spPr>
          <a:xfrm>
            <a:off x="4778423" y="1562621"/>
            <a:ext cx="3834900" cy="3334200"/>
          </a:xfrm>
          <a:prstGeom prst="rect">
            <a:avLst/>
          </a:prstGeom>
          <a:noFill/>
          <a:ln>
            <a:noFill/>
          </a:ln>
        </p:spPr>
        <p:txBody>
          <a:bodyPr spcFirstLastPara="1" wrap="square" lIns="68575" tIns="34275" rIns="68575" bIns="34275" anchor="t" anchorCtr="0">
            <a:noAutofit/>
          </a:bodyPr>
          <a:lstStyle/>
          <a:p>
            <a:pPr marL="342900" marR="0" lvl="0" indent="-260350" algn="l" rtl="0">
              <a:lnSpc>
                <a:spcPct val="100000"/>
              </a:lnSpc>
              <a:spcBef>
                <a:spcPts val="0"/>
              </a:spcBef>
              <a:spcAft>
                <a:spcPts val="0"/>
              </a:spcAft>
              <a:buClr>
                <a:schemeClr val="dk1"/>
              </a:buClr>
              <a:buSzPts val="1500"/>
              <a:buFont typeface="Arial"/>
              <a:buChar char="▪"/>
            </a:pPr>
            <a:r>
              <a:rPr lang="en" sz="1500" b="1" i="0" u="none" strike="noStrike" cap="none">
                <a:solidFill>
                  <a:schemeClr val="dk1"/>
                </a:solidFill>
                <a:latin typeface="Calibri"/>
                <a:ea typeface="Calibri"/>
                <a:cs typeface="Calibri"/>
                <a:sym typeface="Calibri"/>
              </a:rPr>
              <a:t>Short bursts</a:t>
            </a:r>
            <a:r>
              <a:rPr lang="en" sz="1500" b="0" i="0" u="none" strike="noStrike" cap="none">
                <a:solidFill>
                  <a:schemeClr val="dk1"/>
                </a:solidFill>
                <a:latin typeface="Calibri"/>
                <a:ea typeface="Calibri"/>
                <a:cs typeface="Calibri"/>
                <a:sym typeface="Calibri"/>
              </a:rPr>
              <a:t> of time spent on prior knowledge and skills from current or previous grades​</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Instruction </a:t>
            </a:r>
            <a:r>
              <a:rPr lang="en" sz="1500" b="1" i="0" u="none" strike="noStrike" cap="none">
                <a:solidFill>
                  <a:schemeClr val="dk1"/>
                </a:solidFill>
                <a:latin typeface="Calibri"/>
                <a:ea typeface="Calibri"/>
                <a:cs typeface="Calibri"/>
                <a:sym typeface="Calibri"/>
              </a:rPr>
              <a:t>strategically</a:t>
            </a:r>
            <a:r>
              <a:rPr lang="en" sz="1500" b="0" i="0" u="none" strike="noStrike" cap="none">
                <a:solidFill>
                  <a:schemeClr val="dk1"/>
                </a:solidFill>
                <a:latin typeface="Calibri"/>
                <a:ea typeface="Calibri"/>
                <a:cs typeface="Calibri"/>
                <a:sym typeface="Calibri"/>
              </a:rPr>
              <a:t> focuses on the specific skills and knowledge students need in order to access </a:t>
            </a:r>
            <a:r>
              <a:rPr lang="en" sz="1500" b="1" i="0" u="none" strike="noStrike" cap="none">
                <a:solidFill>
                  <a:schemeClr val="dk1"/>
                </a:solidFill>
                <a:latin typeface="Calibri"/>
                <a:ea typeface="Calibri"/>
                <a:cs typeface="Calibri"/>
                <a:sym typeface="Calibri"/>
              </a:rPr>
              <a:t>on-grade-level learning​</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Instruction is </a:t>
            </a:r>
            <a:r>
              <a:rPr lang="en" sz="1500" b="1" i="0" u="none" strike="noStrike" cap="none">
                <a:solidFill>
                  <a:schemeClr val="dk1"/>
                </a:solidFill>
                <a:latin typeface="Calibri"/>
                <a:ea typeface="Calibri"/>
                <a:cs typeface="Calibri"/>
                <a:sym typeface="Calibri"/>
              </a:rPr>
              <a:t>directly connected </a:t>
            </a:r>
            <a:r>
              <a:rPr lang="en" sz="1500" b="0" i="0" u="none" strike="noStrike" cap="none">
                <a:solidFill>
                  <a:schemeClr val="dk1"/>
                </a:solidFill>
                <a:latin typeface="Calibri"/>
                <a:ea typeface="Calibri"/>
                <a:cs typeface="Calibri"/>
                <a:sym typeface="Calibri"/>
              </a:rPr>
              <a:t>to the HQIM, addressing previous knowledge and skill by emphasizing how it is </a:t>
            </a:r>
            <a:r>
              <a:rPr lang="en" sz="1500" b="1" i="0" u="none" strike="noStrike" cap="none">
                <a:solidFill>
                  <a:schemeClr val="dk1"/>
                </a:solidFill>
                <a:latin typeface="Calibri"/>
                <a:ea typeface="Calibri"/>
                <a:cs typeface="Calibri"/>
                <a:sym typeface="Calibri"/>
              </a:rPr>
              <a:t>connected</a:t>
            </a:r>
            <a:r>
              <a:rPr lang="en" sz="1500" b="0" i="0" u="none" strike="noStrike" cap="none">
                <a:solidFill>
                  <a:schemeClr val="dk1"/>
                </a:solidFill>
                <a:latin typeface="Calibri"/>
                <a:ea typeface="Calibri"/>
                <a:cs typeface="Calibri"/>
                <a:sym typeface="Calibri"/>
              </a:rPr>
              <a:t> to current learning​</a:t>
            </a:r>
            <a:endParaRPr sz="1500" b="0" i="0" u="none" strike="noStrike" cap="none">
              <a:solidFill>
                <a:schemeClr val="dk1"/>
              </a:solidFill>
              <a:latin typeface="Calibri"/>
              <a:ea typeface="Calibri"/>
              <a:cs typeface="Calibri"/>
              <a:sym typeface="Calibri"/>
            </a:endParaRPr>
          </a:p>
          <a:p>
            <a:pPr marL="342900" marR="0" lvl="0" indent="-260350" algn="l" rtl="0">
              <a:lnSpc>
                <a:spcPct val="100000"/>
              </a:lnSpc>
              <a:spcBef>
                <a:spcPts val="20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Emphasizes </a:t>
            </a:r>
            <a:r>
              <a:rPr lang="en" sz="1500" b="1" i="0" u="none" strike="noStrike" cap="none">
                <a:solidFill>
                  <a:schemeClr val="dk1"/>
                </a:solidFill>
                <a:latin typeface="Calibri"/>
                <a:ea typeface="Calibri"/>
                <a:cs typeface="Calibri"/>
                <a:sym typeface="Calibri"/>
              </a:rPr>
              <a:t>forward movement</a:t>
            </a:r>
            <a:r>
              <a:rPr lang="en" sz="1500" b="0" i="0" u="none" strike="noStrike" cap="none">
                <a:solidFill>
                  <a:schemeClr val="dk1"/>
                </a:solidFill>
                <a:latin typeface="Calibri"/>
                <a:ea typeface="Calibri"/>
                <a:cs typeface="Calibri"/>
                <a:sym typeface="Calibri"/>
              </a:rPr>
              <a:t>, with the goal being for students to access current on-grade-level learning</a:t>
            </a:r>
            <a:endParaRPr sz="15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200"/>
              </a:spcBef>
              <a:spcAft>
                <a:spcPts val="0"/>
              </a:spcAft>
              <a:buClr>
                <a:schemeClr val="accent2"/>
              </a:buClr>
              <a:buSzPts val="1800"/>
              <a:buFont typeface="Noto Sans Symbols"/>
              <a:buNone/>
            </a:pPr>
            <a:endParaRPr sz="15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B44B4EB-EC3B-867F-786C-12E0ABD203BD}"/>
              </a:ext>
            </a:extLst>
          </p:cNvPr>
          <p:cNvSpPr txBox="1"/>
          <p:nvPr/>
        </p:nvSpPr>
        <p:spPr>
          <a:xfrm>
            <a:off x="8242459" y="552871"/>
            <a:ext cx="732531" cy="276999"/>
          </a:xfrm>
          <a:prstGeom prst="rect">
            <a:avLst/>
          </a:prstGeom>
          <a:noFill/>
        </p:spPr>
        <p:txBody>
          <a:bodyPr wrap="square" rtlCol="0">
            <a:spAutoFit/>
          </a:bodyPr>
          <a:lstStyle/>
          <a:p>
            <a:r>
              <a:rPr lang="en-US" sz="1200" b="1"/>
              <a:t>Pg #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018" name="Google Shape;2018;p191"/>
          <p:cNvSpPr txBox="1">
            <a:spLocks noGrp="1"/>
          </p:cNvSpPr>
          <p:nvPr>
            <p:ph type="title"/>
          </p:nvPr>
        </p:nvSpPr>
        <p:spPr>
          <a:xfrm>
            <a:off x="1342800" y="82541"/>
            <a:ext cx="6458400" cy="721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2600"/>
              <a:buFont typeface="Calibri"/>
              <a:buNone/>
            </a:pPr>
            <a:r>
              <a:rPr lang="en" sz="2300"/>
              <a:t>Remediation vs. Acceleration Throughout the Year</a:t>
            </a:r>
            <a:endParaRPr sz="2300"/>
          </a:p>
        </p:txBody>
      </p:sp>
      <p:grpSp>
        <p:nvGrpSpPr>
          <p:cNvPr id="2019" name="Google Shape;2019;p191" descr="Key to read content from prior grades in blue and green. Content that is grade level in orange."/>
          <p:cNvGrpSpPr/>
          <p:nvPr/>
        </p:nvGrpSpPr>
        <p:grpSpPr>
          <a:xfrm>
            <a:off x="6845862" y="2137956"/>
            <a:ext cx="2031940" cy="1134780"/>
            <a:chOff x="9667543" y="5390788"/>
            <a:chExt cx="1863310" cy="1111984"/>
          </a:xfrm>
        </p:grpSpPr>
        <p:sp>
          <p:nvSpPr>
            <p:cNvPr id="2020" name="Google Shape;2020;p191"/>
            <p:cNvSpPr/>
            <p:nvPr/>
          </p:nvSpPr>
          <p:spPr>
            <a:xfrm>
              <a:off x="9667543" y="6190349"/>
              <a:ext cx="467700" cy="3120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sp>
          <p:nvSpPr>
            <p:cNvPr id="2021" name="Google Shape;2021;p191"/>
            <p:cNvSpPr/>
            <p:nvPr/>
          </p:nvSpPr>
          <p:spPr>
            <a:xfrm>
              <a:off x="10135220" y="6190772"/>
              <a:ext cx="427500" cy="312000"/>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sp>
          <p:nvSpPr>
            <p:cNvPr id="2022" name="Google Shape;2022;p191"/>
            <p:cNvSpPr/>
            <p:nvPr/>
          </p:nvSpPr>
          <p:spPr>
            <a:xfrm>
              <a:off x="9667544" y="5690032"/>
              <a:ext cx="894600" cy="485100"/>
            </a:xfrm>
            <a:prstGeom prst="rect">
              <a:avLst/>
            </a:prstGeom>
            <a:solidFill>
              <a:schemeClr val="dk1"/>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1200" b="0" i="0" u="none" strike="noStrike" cap="none">
                  <a:solidFill>
                    <a:schemeClr val="lt1"/>
                  </a:solidFill>
                  <a:latin typeface="Calibri"/>
                  <a:ea typeface="Calibri"/>
                  <a:cs typeface="Calibri"/>
                  <a:sym typeface="Calibri"/>
                </a:rPr>
                <a:t>Content from prior grades</a:t>
              </a:r>
              <a:endParaRPr sz="1500" b="0" i="0" u="none" strike="noStrike" cap="none">
                <a:solidFill>
                  <a:schemeClr val="lt1"/>
                </a:solidFill>
                <a:latin typeface="Calibri"/>
                <a:ea typeface="Calibri"/>
                <a:cs typeface="Calibri"/>
                <a:sym typeface="Calibri"/>
              </a:endParaRPr>
            </a:p>
          </p:txBody>
        </p:sp>
        <p:grpSp>
          <p:nvGrpSpPr>
            <p:cNvPr id="2023" name="Google Shape;2023;p191"/>
            <p:cNvGrpSpPr/>
            <p:nvPr/>
          </p:nvGrpSpPr>
          <p:grpSpPr>
            <a:xfrm>
              <a:off x="10624795" y="5690218"/>
              <a:ext cx="906058" cy="812105"/>
              <a:chOff x="111033" y="3790724"/>
              <a:chExt cx="1286101" cy="1425996"/>
            </a:xfrm>
          </p:grpSpPr>
          <p:sp>
            <p:nvSpPr>
              <p:cNvPr id="2024" name="Google Shape;2024;p191"/>
              <p:cNvSpPr/>
              <p:nvPr/>
            </p:nvSpPr>
            <p:spPr>
              <a:xfrm>
                <a:off x="111034" y="3790724"/>
                <a:ext cx="1286100" cy="852000"/>
              </a:xfrm>
              <a:prstGeom prst="rect">
                <a:avLst/>
              </a:prstGeom>
              <a:solidFill>
                <a:schemeClr val="dk1"/>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1200" b="0" i="0" u="none" strike="noStrike" cap="none">
                    <a:solidFill>
                      <a:schemeClr val="lt1"/>
                    </a:solidFill>
                    <a:latin typeface="Calibri"/>
                    <a:ea typeface="Calibri"/>
                    <a:cs typeface="Calibri"/>
                    <a:sym typeface="Calibri"/>
                  </a:rPr>
                  <a:t>Grade-level content</a:t>
                </a:r>
                <a:endParaRPr sz="1200" b="0" i="0" u="none" strike="noStrike" cap="none">
                  <a:solidFill>
                    <a:schemeClr val="lt1"/>
                  </a:solidFill>
                  <a:latin typeface="Calibri"/>
                  <a:ea typeface="Calibri"/>
                  <a:cs typeface="Calibri"/>
                  <a:sym typeface="Calibri"/>
                </a:endParaRPr>
              </a:p>
            </p:txBody>
          </p:sp>
          <p:sp>
            <p:nvSpPr>
              <p:cNvPr id="2025" name="Google Shape;2025;p191"/>
              <p:cNvSpPr/>
              <p:nvPr/>
            </p:nvSpPr>
            <p:spPr>
              <a:xfrm>
                <a:off x="111033" y="4668620"/>
                <a:ext cx="1286100" cy="548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Calibri"/>
                  <a:ea typeface="Calibri"/>
                  <a:cs typeface="Calibri"/>
                  <a:sym typeface="Calibri"/>
                </a:endParaRPr>
              </a:p>
            </p:txBody>
          </p:sp>
        </p:grpSp>
        <p:sp>
          <p:nvSpPr>
            <p:cNvPr id="2026" name="Google Shape;2026;p191"/>
            <p:cNvSpPr txBox="1"/>
            <p:nvPr/>
          </p:nvSpPr>
          <p:spPr>
            <a:xfrm>
              <a:off x="10262903" y="5390788"/>
              <a:ext cx="812100" cy="294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500" b="1" i="0" u="none" strike="noStrike" cap="none">
                  <a:solidFill>
                    <a:srgbClr val="000000"/>
                  </a:solidFill>
                  <a:latin typeface="Calibri"/>
                  <a:ea typeface="Calibri"/>
                  <a:cs typeface="Calibri"/>
                  <a:sym typeface="Calibri"/>
                </a:rPr>
                <a:t>Key:</a:t>
              </a:r>
              <a:endParaRPr sz="1500" b="0" i="0" u="none" strike="noStrike" cap="none">
                <a:solidFill>
                  <a:srgbClr val="000000"/>
                </a:solidFill>
                <a:latin typeface="Calibri"/>
                <a:ea typeface="Calibri"/>
                <a:cs typeface="Calibri"/>
                <a:sym typeface="Calibri"/>
              </a:endParaRPr>
            </a:p>
          </p:txBody>
        </p:sp>
      </p:grpSp>
      <p:sp>
        <p:nvSpPr>
          <p:cNvPr id="2027" name="Google Shape;2027;p191"/>
          <p:cNvSpPr txBox="1"/>
          <p:nvPr/>
        </p:nvSpPr>
        <p:spPr>
          <a:xfrm>
            <a:off x="135590" y="793130"/>
            <a:ext cx="29049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D6CB9"/>
                </a:solidFill>
                <a:latin typeface="Calibri"/>
                <a:ea typeface="Calibri"/>
                <a:cs typeface="Calibri"/>
                <a:sym typeface="Calibri"/>
              </a:rPr>
              <a:t>Example of Remediation:</a:t>
            </a:r>
            <a:endParaRPr sz="1100" b="0" i="0" u="none" strike="noStrike" cap="none">
              <a:solidFill>
                <a:srgbClr val="000000"/>
              </a:solidFill>
              <a:latin typeface="Calibri"/>
              <a:ea typeface="Calibri"/>
              <a:cs typeface="Calibri"/>
              <a:sym typeface="Calibri"/>
            </a:endParaRPr>
          </a:p>
        </p:txBody>
      </p:sp>
      <p:graphicFrame>
        <p:nvGraphicFramePr>
          <p:cNvPr id="2028" name="Google Shape;2028;p191" descr="Months of the year Aug-May Showing how remediation prioritize the knowledge and skills from prior grades"/>
          <p:cNvGraphicFramePr/>
          <p:nvPr/>
        </p:nvGraphicFramePr>
        <p:xfrm>
          <a:off x="121474" y="1107660"/>
          <a:ext cx="4682750" cy="238450"/>
        </p:xfrm>
        <a:graphic>
          <a:graphicData uri="http://schemas.openxmlformats.org/drawingml/2006/table">
            <a:tbl>
              <a:tblPr>
                <a:noFill/>
                <a:tableStyleId>{FB319A65-41BE-4B70-B48A-746C3FB48663}</a:tableStyleId>
              </a:tblPr>
              <a:tblGrid>
                <a:gridCol w="468275">
                  <a:extLst>
                    <a:ext uri="{9D8B030D-6E8A-4147-A177-3AD203B41FA5}">
                      <a16:colId xmlns:a16="http://schemas.microsoft.com/office/drawing/2014/main" val="20000"/>
                    </a:ext>
                  </a:extLst>
                </a:gridCol>
                <a:gridCol w="468275">
                  <a:extLst>
                    <a:ext uri="{9D8B030D-6E8A-4147-A177-3AD203B41FA5}">
                      <a16:colId xmlns:a16="http://schemas.microsoft.com/office/drawing/2014/main" val="20001"/>
                    </a:ext>
                  </a:extLst>
                </a:gridCol>
                <a:gridCol w="468275">
                  <a:extLst>
                    <a:ext uri="{9D8B030D-6E8A-4147-A177-3AD203B41FA5}">
                      <a16:colId xmlns:a16="http://schemas.microsoft.com/office/drawing/2014/main" val="20002"/>
                    </a:ext>
                  </a:extLst>
                </a:gridCol>
                <a:gridCol w="468275">
                  <a:extLst>
                    <a:ext uri="{9D8B030D-6E8A-4147-A177-3AD203B41FA5}">
                      <a16:colId xmlns:a16="http://schemas.microsoft.com/office/drawing/2014/main" val="20003"/>
                    </a:ext>
                  </a:extLst>
                </a:gridCol>
                <a:gridCol w="468275">
                  <a:extLst>
                    <a:ext uri="{9D8B030D-6E8A-4147-A177-3AD203B41FA5}">
                      <a16:colId xmlns:a16="http://schemas.microsoft.com/office/drawing/2014/main" val="20004"/>
                    </a:ext>
                  </a:extLst>
                </a:gridCol>
                <a:gridCol w="468275">
                  <a:extLst>
                    <a:ext uri="{9D8B030D-6E8A-4147-A177-3AD203B41FA5}">
                      <a16:colId xmlns:a16="http://schemas.microsoft.com/office/drawing/2014/main" val="20005"/>
                    </a:ext>
                  </a:extLst>
                </a:gridCol>
                <a:gridCol w="468275">
                  <a:extLst>
                    <a:ext uri="{9D8B030D-6E8A-4147-A177-3AD203B41FA5}">
                      <a16:colId xmlns:a16="http://schemas.microsoft.com/office/drawing/2014/main" val="20006"/>
                    </a:ext>
                  </a:extLst>
                </a:gridCol>
                <a:gridCol w="468275">
                  <a:extLst>
                    <a:ext uri="{9D8B030D-6E8A-4147-A177-3AD203B41FA5}">
                      <a16:colId xmlns:a16="http://schemas.microsoft.com/office/drawing/2014/main" val="20007"/>
                    </a:ext>
                  </a:extLst>
                </a:gridCol>
                <a:gridCol w="468275">
                  <a:extLst>
                    <a:ext uri="{9D8B030D-6E8A-4147-A177-3AD203B41FA5}">
                      <a16:colId xmlns:a16="http://schemas.microsoft.com/office/drawing/2014/main" val="20008"/>
                    </a:ext>
                  </a:extLst>
                </a:gridCol>
                <a:gridCol w="468275">
                  <a:extLst>
                    <a:ext uri="{9D8B030D-6E8A-4147-A177-3AD203B41FA5}">
                      <a16:colId xmlns:a16="http://schemas.microsoft.com/office/drawing/2014/main" val="20009"/>
                    </a:ext>
                  </a:extLst>
                </a:gridCol>
              </a:tblGrid>
              <a:tr h="238450">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AUG</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SEPT</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OCT</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NOV</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DEC</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JAN</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FEB</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MAR</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APR</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900" u="none" strike="noStrike" cap="none">
                          <a:latin typeface="Quattrocento Sans"/>
                          <a:ea typeface="Quattrocento Sans"/>
                          <a:cs typeface="Quattrocento Sans"/>
                          <a:sym typeface="Quattrocento Sans"/>
                        </a:rPr>
                        <a:t>MAY</a:t>
                      </a:r>
                      <a:endParaRPr sz="1100" u="none" strike="noStrike" cap="none"/>
                    </a:p>
                  </a:txBody>
                  <a:tcPr marL="63125" marR="63125" marT="31550" marB="31550">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C2C2C2"/>
                    </a:solidFill>
                  </a:tcPr>
                </a:tc>
                <a:extLst>
                  <a:ext uri="{0D108BD9-81ED-4DB2-BD59-A6C34878D82A}">
                    <a16:rowId xmlns:a16="http://schemas.microsoft.com/office/drawing/2014/main" val="10000"/>
                  </a:ext>
                </a:extLst>
              </a:tr>
            </a:tbl>
          </a:graphicData>
        </a:graphic>
      </p:graphicFrame>
      <p:sp>
        <p:nvSpPr>
          <p:cNvPr id="2029" name="Google Shape;2029;p191" descr="Months of the year Aug-May Showing how remediation prioritize the knowledge and skills from prior grades"/>
          <p:cNvSpPr/>
          <p:nvPr/>
        </p:nvSpPr>
        <p:spPr>
          <a:xfrm>
            <a:off x="135584" y="1361813"/>
            <a:ext cx="1202100" cy="2283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2030" name="Google Shape;2030;p191" descr="Months of the year Aug-May Showing how remediation prioritize the knowledge and skills from prior grades"/>
          <p:cNvSpPr/>
          <p:nvPr/>
        </p:nvSpPr>
        <p:spPr>
          <a:xfrm>
            <a:off x="1355299" y="1360487"/>
            <a:ext cx="930900" cy="228300"/>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2031" name="Google Shape;2031;p191" descr="Months of the year Aug-May Showing how remediation prioritize the knowledge and skills from prior grades"/>
          <p:cNvSpPr/>
          <p:nvPr/>
        </p:nvSpPr>
        <p:spPr>
          <a:xfrm>
            <a:off x="2303972" y="1360487"/>
            <a:ext cx="2500200" cy="2283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2032" name="Google Shape;2032;p191" descr="Months of the year Aug-May Showing how remediation prioritize the knowledge and skills from prior grades"/>
          <p:cNvSpPr txBox="1"/>
          <p:nvPr/>
        </p:nvSpPr>
        <p:spPr>
          <a:xfrm>
            <a:off x="4822031" y="1360575"/>
            <a:ext cx="1348800" cy="231000"/>
          </a:xfrm>
          <a:prstGeom prst="rect">
            <a:avLst/>
          </a:prstGeom>
          <a:solidFill>
            <a:srgbClr val="D0380E"/>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1100" b="0" i="0" u="none" strike="noStrike" cap="none">
                <a:solidFill>
                  <a:srgbClr val="FFFFFF"/>
                </a:solidFill>
                <a:latin typeface="Calibri"/>
                <a:ea typeface="Calibri"/>
                <a:cs typeface="Calibri"/>
                <a:sym typeface="Calibri"/>
              </a:rPr>
              <a:t>Unfinished</a:t>
            </a:r>
            <a:r>
              <a:rPr lang="en" sz="1500" b="0" i="0" u="none" strike="noStrike" cap="none">
                <a:solidFill>
                  <a:srgbClr val="000000"/>
                </a:solidFill>
                <a:latin typeface="Calibri"/>
                <a:ea typeface="Calibri"/>
                <a:cs typeface="Calibri"/>
                <a:sym typeface="Calibri"/>
              </a:rPr>
              <a:t> </a:t>
            </a:r>
            <a:r>
              <a:rPr lang="en" sz="1100" b="0" i="0" u="none" strike="noStrike" cap="none">
                <a:solidFill>
                  <a:srgbClr val="FFFFFF"/>
                </a:solidFill>
                <a:latin typeface="Calibri"/>
                <a:ea typeface="Calibri"/>
                <a:cs typeface="Calibri"/>
                <a:sym typeface="Calibri"/>
              </a:rPr>
              <a:t>Learning</a:t>
            </a:r>
            <a:endParaRPr sz="1500" b="0" i="0" u="none" strike="noStrike" cap="none">
              <a:solidFill>
                <a:srgbClr val="000000"/>
              </a:solidFill>
              <a:latin typeface="Calibri"/>
              <a:ea typeface="Calibri"/>
              <a:cs typeface="Calibri"/>
              <a:sym typeface="Calibri"/>
            </a:endParaRPr>
          </a:p>
        </p:txBody>
      </p:sp>
      <p:sp>
        <p:nvSpPr>
          <p:cNvPr id="2033" name="Google Shape;2033;p191"/>
          <p:cNvSpPr/>
          <p:nvPr/>
        </p:nvSpPr>
        <p:spPr>
          <a:xfrm rot="10800000">
            <a:off x="5403381" y="1620329"/>
            <a:ext cx="204600" cy="234000"/>
          </a:xfrm>
          <a:prstGeom prst="downArrow">
            <a:avLst>
              <a:gd name="adj1" fmla="val 50000"/>
              <a:gd name="adj2" fmla="val 50000"/>
            </a:avLst>
          </a:prstGeom>
          <a:solidFill>
            <a:srgbClr val="D8D8D8"/>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p:txBody>
      </p:sp>
      <p:sp>
        <p:nvSpPr>
          <p:cNvPr id="2034" name="Google Shape;2034;p191"/>
          <p:cNvSpPr/>
          <p:nvPr/>
        </p:nvSpPr>
        <p:spPr>
          <a:xfrm>
            <a:off x="1341413" y="1902563"/>
            <a:ext cx="4890600" cy="614400"/>
          </a:xfrm>
          <a:prstGeom prst="rect">
            <a:avLst/>
          </a:prstGeom>
          <a:solidFill>
            <a:schemeClr val="dk1"/>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Calibri"/>
                <a:ea typeface="Calibri"/>
                <a:cs typeface="Calibri"/>
                <a:sym typeface="Calibri"/>
              </a:rPr>
              <a:t>Remediation</a:t>
            </a:r>
            <a:r>
              <a:rPr lang="en" sz="1100" b="0" i="0" u="none" strike="noStrike" cap="none">
                <a:solidFill>
                  <a:schemeClr val="lt1"/>
                </a:solidFill>
                <a:latin typeface="Calibri"/>
                <a:ea typeface="Calibri"/>
                <a:cs typeface="Calibri"/>
                <a:sym typeface="Calibri"/>
              </a:rPr>
              <a:t> prioritizes the knowledge and skills from prior grades </a:t>
            </a:r>
            <a:r>
              <a:rPr lang="en" sz="1100" b="1" i="0" u="none" strike="noStrike" cap="none">
                <a:solidFill>
                  <a:schemeClr val="lt1"/>
                </a:solidFill>
                <a:latin typeface="Calibri"/>
                <a:ea typeface="Calibri"/>
                <a:cs typeface="Calibri"/>
                <a:sym typeface="Calibri"/>
              </a:rPr>
              <a:t>at the expense of grade-level appropriate learning, </a:t>
            </a:r>
            <a:r>
              <a:rPr lang="en" sz="1100" b="0" i="0" u="none" strike="noStrike" cap="none">
                <a:solidFill>
                  <a:schemeClr val="lt1"/>
                </a:solidFill>
                <a:latin typeface="Calibri"/>
                <a:ea typeface="Calibri"/>
                <a:cs typeface="Calibri"/>
                <a:sym typeface="Calibri"/>
              </a:rPr>
              <a:t>which perpetuates the cycle of students falling behind. </a:t>
            </a:r>
            <a:endParaRPr sz="1100" b="0" i="0" u="none" strike="noStrike" cap="none">
              <a:solidFill>
                <a:schemeClr val="lt1"/>
              </a:solidFill>
              <a:latin typeface="Calibri"/>
              <a:ea typeface="Calibri"/>
              <a:cs typeface="Calibri"/>
              <a:sym typeface="Calibri"/>
            </a:endParaRPr>
          </a:p>
        </p:txBody>
      </p:sp>
      <p:sp>
        <p:nvSpPr>
          <p:cNvPr id="2035" name="Google Shape;2035;p191" descr="Arrow"/>
          <p:cNvSpPr/>
          <p:nvPr/>
        </p:nvSpPr>
        <p:spPr>
          <a:xfrm rot="10800000">
            <a:off x="1779629" y="1620360"/>
            <a:ext cx="204900" cy="234000"/>
          </a:xfrm>
          <a:prstGeom prst="downArrow">
            <a:avLst>
              <a:gd name="adj1" fmla="val 50000"/>
              <a:gd name="adj2" fmla="val 50000"/>
            </a:avLst>
          </a:prstGeom>
          <a:solidFill>
            <a:srgbClr val="D8D8D8"/>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p:txBody>
      </p:sp>
      <p:grpSp>
        <p:nvGrpSpPr>
          <p:cNvPr id="2036" name="Google Shape;2036;p191"/>
          <p:cNvGrpSpPr/>
          <p:nvPr/>
        </p:nvGrpSpPr>
        <p:grpSpPr>
          <a:xfrm>
            <a:off x="111956" y="3088031"/>
            <a:ext cx="5723887" cy="1915856"/>
            <a:chOff x="149275" y="4117375"/>
            <a:chExt cx="7631850" cy="2554475"/>
          </a:xfrm>
        </p:grpSpPr>
        <p:sp>
          <p:nvSpPr>
            <p:cNvPr id="2037" name="Google Shape;2037;p191"/>
            <p:cNvSpPr txBox="1"/>
            <p:nvPr/>
          </p:nvSpPr>
          <p:spPr>
            <a:xfrm>
              <a:off x="149275" y="4117375"/>
              <a:ext cx="39360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0D6CB9"/>
                  </a:solidFill>
                  <a:latin typeface="Calibri"/>
                  <a:ea typeface="Calibri"/>
                  <a:cs typeface="Calibri"/>
                  <a:sym typeface="Calibri"/>
                </a:rPr>
                <a:t>Example of Learning Acceleration:</a:t>
              </a:r>
              <a:endParaRPr sz="1100" b="0" i="0" u="none" strike="noStrike" cap="none">
                <a:solidFill>
                  <a:srgbClr val="000000"/>
                </a:solidFill>
                <a:latin typeface="Arial"/>
                <a:ea typeface="Arial"/>
                <a:cs typeface="Arial"/>
                <a:sym typeface="Arial"/>
              </a:endParaRPr>
            </a:p>
          </p:txBody>
        </p:sp>
        <p:grpSp>
          <p:nvGrpSpPr>
            <p:cNvPr id="2038" name="Google Shape;2038;p191"/>
            <p:cNvGrpSpPr/>
            <p:nvPr/>
          </p:nvGrpSpPr>
          <p:grpSpPr>
            <a:xfrm>
              <a:off x="161975" y="4517575"/>
              <a:ext cx="7619150" cy="2154275"/>
              <a:chOff x="161975" y="4517575"/>
              <a:chExt cx="7619150" cy="2154275"/>
            </a:xfrm>
          </p:grpSpPr>
          <p:pic>
            <p:nvPicPr>
              <p:cNvPr id="2039" name="Google Shape;2039;p191" descr="Example of how Acceleration prioritizes grade-level work and strategically interweaves the knowledge and skills from prior grades that students need “just-in-time”. This allows students to access grade-level appropriate learning while preparing them for the next year on a school year calendar.&#10;"/>
              <p:cNvPicPr preferRelativeResize="0"/>
              <p:nvPr/>
            </p:nvPicPr>
            <p:blipFill rotWithShape="1">
              <a:blip r:embed="rId3">
                <a:alphaModFix/>
              </a:blip>
              <a:srcRect l="1341"/>
              <a:stretch/>
            </p:blipFill>
            <p:spPr>
              <a:xfrm>
                <a:off x="161975" y="4517575"/>
                <a:ext cx="7619150" cy="819225"/>
              </a:xfrm>
              <a:prstGeom prst="rect">
                <a:avLst/>
              </a:prstGeom>
              <a:noFill/>
              <a:ln>
                <a:noFill/>
              </a:ln>
            </p:spPr>
          </p:pic>
          <p:sp>
            <p:nvSpPr>
              <p:cNvPr id="2040" name="Google Shape;2040;p191"/>
              <p:cNvSpPr/>
              <p:nvPr/>
            </p:nvSpPr>
            <p:spPr>
              <a:xfrm rot="10800000">
                <a:off x="4883769" y="5295237"/>
                <a:ext cx="273000" cy="312000"/>
              </a:xfrm>
              <a:prstGeom prst="downArrow">
                <a:avLst>
                  <a:gd name="adj1" fmla="val 50000"/>
                  <a:gd name="adj2" fmla="val 50000"/>
                </a:avLst>
              </a:prstGeom>
              <a:solidFill>
                <a:srgbClr val="D8D8D8"/>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p:txBody>
          </p:sp>
          <p:sp>
            <p:nvSpPr>
              <p:cNvPr id="2041" name="Google Shape;2041;p191" descr="Acceleration prioritizes grade-level work and strategically interweaves the knowledge and skills from prior grades that students need “just-in-time”. This allows students to access grade-level appropriate learning while preparing them for the next year.&#10;"/>
              <p:cNvSpPr/>
              <p:nvPr/>
            </p:nvSpPr>
            <p:spPr>
              <a:xfrm>
                <a:off x="180775" y="5709450"/>
                <a:ext cx="7185900" cy="962400"/>
              </a:xfrm>
              <a:prstGeom prst="rect">
                <a:avLst/>
              </a:prstGeom>
              <a:solidFill>
                <a:schemeClr val="dk1"/>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Calibri"/>
                    <a:ea typeface="Calibri"/>
                    <a:cs typeface="Calibri"/>
                    <a:sym typeface="Calibri"/>
                  </a:rPr>
                  <a:t>Acceleration</a:t>
                </a:r>
                <a:r>
                  <a:rPr lang="en" sz="1100" b="0" i="0" u="none" strike="noStrike" cap="none">
                    <a:solidFill>
                      <a:schemeClr val="lt1"/>
                    </a:solidFill>
                    <a:latin typeface="Calibri"/>
                    <a:ea typeface="Calibri"/>
                    <a:cs typeface="Calibri"/>
                    <a:sym typeface="Calibri"/>
                  </a:rPr>
                  <a:t> prioritizes </a:t>
                </a:r>
                <a:r>
                  <a:rPr lang="en" sz="1100" b="1" i="0" u="none" strike="noStrike" cap="none">
                    <a:solidFill>
                      <a:schemeClr val="lt1"/>
                    </a:solidFill>
                    <a:latin typeface="Calibri"/>
                    <a:ea typeface="Calibri"/>
                    <a:cs typeface="Calibri"/>
                    <a:sym typeface="Calibri"/>
                  </a:rPr>
                  <a:t>grade-level work </a:t>
                </a:r>
                <a:r>
                  <a:rPr lang="en" sz="1100" b="0" i="0" u="none" strike="noStrike" cap="none">
                    <a:solidFill>
                      <a:schemeClr val="lt1"/>
                    </a:solidFill>
                    <a:latin typeface="Calibri"/>
                    <a:ea typeface="Calibri"/>
                    <a:cs typeface="Calibri"/>
                    <a:sym typeface="Calibri"/>
                  </a:rPr>
                  <a:t>and </a:t>
                </a:r>
                <a:r>
                  <a:rPr lang="en" sz="1100" b="1" i="0" u="none" strike="noStrike" cap="none">
                    <a:solidFill>
                      <a:schemeClr val="lt1"/>
                    </a:solidFill>
                    <a:latin typeface="Calibri"/>
                    <a:ea typeface="Calibri"/>
                    <a:cs typeface="Calibri"/>
                    <a:sym typeface="Calibri"/>
                  </a:rPr>
                  <a:t>strategically interweaves </a:t>
                </a:r>
                <a:r>
                  <a:rPr lang="en" sz="1100" b="0" i="0" u="none" strike="noStrike" cap="none">
                    <a:solidFill>
                      <a:schemeClr val="lt1"/>
                    </a:solidFill>
                    <a:latin typeface="Calibri"/>
                    <a:ea typeface="Calibri"/>
                    <a:cs typeface="Calibri"/>
                    <a:sym typeface="Calibri"/>
                  </a:rPr>
                  <a:t>the knowledge and skills from prior grades that students need “</a:t>
                </a:r>
                <a:r>
                  <a:rPr lang="en" sz="1100" b="1" i="0" u="none" strike="noStrike" cap="none">
                    <a:solidFill>
                      <a:schemeClr val="lt1"/>
                    </a:solidFill>
                    <a:latin typeface="Calibri"/>
                    <a:ea typeface="Calibri"/>
                    <a:cs typeface="Calibri"/>
                    <a:sym typeface="Calibri"/>
                  </a:rPr>
                  <a:t>just-in-time</a:t>
                </a:r>
                <a:r>
                  <a:rPr lang="en" sz="1100" b="0" i="0" u="none" strike="noStrike" cap="none">
                    <a:solidFill>
                      <a:schemeClr val="lt1"/>
                    </a:solidFill>
                    <a:latin typeface="Calibri"/>
                    <a:ea typeface="Calibri"/>
                    <a:cs typeface="Calibri"/>
                    <a:sym typeface="Calibri"/>
                  </a:rPr>
                  <a:t>”. This allows students to </a:t>
                </a:r>
                <a:r>
                  <a:rPr lang="en" sz="1100" b="1" i="0" u="none" strike="noStrike" cap="none">
                    <a:solidFill>
                      <a:schemeClr val="lt1"/>
                    </a:solidFill>
                    <a:latin typeface="Calibri"/>
                    <a:ea typeface="Calibri"/>
                    <a:cs typeface="Calibri"/>
                    <a:sym typeface="Calibri"/>
                  </a:rPr>
                  <a:t>access grade-level appropriate learning </a:t>
                </a:r>
                <a:r>
                  <a:rPr lang="en" sz="1100" b="0" i="0" u="none" strike="noStrike" cap="none">
                    <a:solidFill>
                      <a:schemeClr val="lt1"/>
                    </a:solidFill>
                    <a:latin typeface="Calibri"/>
                    <a:ea typeface="Calibri"/>
                    <a:cs typeface="Calibri"/>
                    <a:sym typeface="Calibri"/>
                  </a:rPr>
                  <a:t>while </a:t>
                </a:r>
                <a:r>
                  <a:rPr lang="en" sz="1100" b="1" i="0" u="none" strike="noStrike" cap="none">
                    <a:solidFill>
                      <a:schemeClr val="lt1"/>
                    </a:solidFill>
                    <a:latin typeface="Calibri"/>
                    <a:ea typeface="Calibri"/>
                    <a:cs typeface="Calibri"/>
                    <a:sym typeface="Calibri"/>
                  </a:rPr>
                  <a:t>preparing them for the next year.</a:t>
                </a:r>
                <a:endParaRPr sz="1100" b="0" i="0" u="none" strike="noStrike" cap="none">
                  <a:solidFill>
                    <a:schemeClr val="lt1"/>
                  </a:solidFill>
                  <a:latin typeface="Calibri"/>
                  <a:ea typeface="Calibri"/>
                  <a:cs typeface="Calibri"/>
                  <a:sym typeface="Calibri"/>
                </a:endParaRPr>
              </a:p>
            </p:txBody>
          </p:sp>
          <p:sp>
            <p:nvSpPr>
              <p:cNvPr id="2042" name="Google Shape;2042;p191"/>
              <p:cNvSpPr/>
              <p:nvPr/>
            </p:nvSpPr>
            <p:spPr>
              <a:xfrm rot="10800000">
                <a:off x="338106" y="5295237"/>
                <a:ext cx="273000" cy="312000"/>
              </a:xfrm>
              <a:prstGeom prst="downArrow">
                <a:avLst>
                  <a:gd name="adj1" fmla="val 50000"/>
                  <a:gd name="adj2" fmla="val 50000"/>
                </a:avLst>
              </a:prstGeom>
              <a:solidFill>
                <a:srgbClr val="D8D8D8"/>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p:txBody>
          </p:sp>
          <p:sp>
            <p:nvSpPr>
              <p:cNvPr id="2043" name="Google Shape;2043;p191"/>
              <p:cNvSpPr/>
              <p:nvPr/>
            </p:nvSpPr>
            <p:spPr>
              <a:xfrm rot="10800000">
                <a:off x="2646052" y="5336812"/>
                <a:ext cx="273000" cy="312000"/>
              </a:xfrm>
              <a:prstGeom prst="downArrow">
                <a:avLst>
                  <a:gd name="adj1" fmla="val 50000"/>
                  <a:gd name="adj2" fmla="val 50000"/>
                </a:avLst>
              </a:prstGeom>
              <a:solidFill>
                <a:srgbClr val="D8D8D8"/>
              </a:solidFill>
              <a:ln w="19050" cap="flat" cmpd="sng">
                <a:solidFill>
                  <a:srgbClr val="A5A5A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p:txBody>
          </p:sp>
        </p:grpSp>
      </p:grpSp>
    </p:spTree>
  </p:cSld>
  <p:clrMapOvr>
    <a:masterClrMapping/>
  </p:clrMapOvr>
</p:sld>
</file>

<file path=ppt/theme/theme1.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6a74088-4873-4402-8f71-34eeefe7d954}" enabled="0" method="" siteId="{f6a74088-4873-4402-8f71-34eeefe7d954}" removed="1"/>
</clbl:labelList>
</file>

<file path=docProps/app.xml><?xml version="1.0" encoding="utf-8"?>
<Properties xmlns="http://schemas.openxmlformats.org/officeDocument/2006/extended-properties" xmlns:vt="http://schemas.openxmlformats.org/officeDocument/2006/docPropsVTypes">
  <TotalTime>4034</TotalTime>
  <Words>7079</Words>
  <Application>Microsoft Office PowerPoint</Application>
  <PresentationFormat>On-screen Show (16:9)</PresentationFormat>
  <Paragraphs>553</Paragraphs>
  <Slides>38</Slides>
  <Notes>38</Notes>
  <HiddenSlides>5</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Book Antiqua</vt:lpstr>
      <vt:lpstr>Noto Sans Symbols</vt:lpstr>
      <vt:lpstr>Calibri</vt:lpstr>
      <vt:lpstr>Trebuchet MS</vt:lpstr>
      <vt:lpstr>Quattrocento Sans</vt:lpstr>
      <vt:lpstr>Strong Foundations Implementation</vt:lpstr>
      <vt:lpstr>Strong Foundations Implementation</vt:lpstr>
      <vt:lpstr>Strong Foundations Implementation</vt:lpstr>
      <vt:lpstr>Bluebonnet Learning Secondary Math: Coach Assessments in HQIM</vt:lpstr>
      <vt:lpstr>Opening</vt:lpstr>
      <vt:lpstr>Norms for our Session</vt:lpstr>
      <vt:lpstr>Coaches Session Overview </vt:lpstr>
      <vt:lpstr>Connecting to the Coach Competencies</vt:lpstr>
      <vt:lpstr>Agenda- Learning Acceleration</vt:lpstr>
      <vt:lpstr>Remediation vs. Learning Acceleration Part 1</vt:lpstr>
      <vt:lpstr>Remediation vs. Learning Acceleration Part 2</vt:lpstr>
      <vt:lpstr>Remediation vs. Acceleration Throughout the Year</vt:lpstr>
      <vt:lpstr>Learning Acceleration throughout Bluebonnet Learning Secondary Math</vt:lpstr>
      <vt:lpstr>Learning Acceleration within the Module and Topic Overviews</vt:lpstr>
      <vt:lpstr>Learning Acceleration within Lessons</vt:lpstr>
      <vt:lpstr>Assessments and Learning Acceleration</vt:lpstr>
      <vt:lpstr>Agenda- Types of Assessments</vt:lpstr>
      <vt:lpstr>Overview of Assessments</vt:lpstr>
      <vt:lpstr>Bluebonnet Learning Secondary Math Assessment Types</vt:lpstr>
      <vt:lpstr>End-of-Topic Assessment</vt:lpstr>
      <vt:lpstr>Performance Task (Optional)</vt:lpstr>
      <vt:lpstr>Questions to Support Discourse and Student Look-fors During Activities</vt:lpstr>
      <vt:lpstr>Worked Examples: Thumbs Up/Thumbs Down Problems; Who’s Correct Problems</vt:lpstr>
      <vt:lpstr>PowerPoint Presentation</vt:lpstr>
      <vt:lpstr>Skills Practice- Spaced Practice</vt:lpstr>
      <vt:lpstr>Connections to the RBIS</vt:lpstr>
      <vt:lpstr>Agenda- Connecting Summative and Formative</vt:lpstr>
      <vt:lpstr>The Power of Knowing Our Destination</vt:lpstr>
      <vt:lpstr>Summative Assessment Deep Dive</vt:lpstr>
      <vt:lpstr>Formative Assessment Deep Dive 1</vt:lpstr>
      <vt:lpstr>Unpacking Connections Video</vt:lpstr>
      <vt:lpstr>Formative Assessment Deep Dive 2</vt:lpstr>
      <vt:lpstr>Agenda- Closing</vt:lpstr>
      <vt:lpstr>Synthesize Your Learning</vt:lpstr>
      <vt:lpstr>PowerPoint Presentation</vt:lpstr>
      <vt:lpstr>Exit Ticket</vt:lpstr>
      <vt:lpstr>Exit Ticket Part1</vt:lpstr>
      <vt:lpstr>Exit Ticket Part 2</vt:lpstr>
      <vt:lpstr>Exit Ticket Part 3</vt:lpstr>
      <vt:lpstr>Exit Ticket Part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Fernando Rosa</cp:lastModifiedBy>
  <cp:revision>2</cp:revision>
  <dcterms:modified xsi:type="dcterms:W3CDTF">2025-07-17T20:29:08Z</dcterms:modified>
</cp:coreProperties>
</file>